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Default Extension="tiff" ContentType="image/tiff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6"/>
  </p:notesMasterIdLst>
  <p:sldIdLst>
    <p:sldId id="422" r:id="rId2"/>
    <p:sldId id="423" r:id="rId3"/>
    <p:sldId id="343" r:id="rId4"/>
    <p:sldId id="354" r:id="rId5"/>
    <p:sldId id="345" r:id="rId6"/>
    <p:sldId id="348" r:id="rId7"/>
    <p:sldId id="420" r:id="rId8"/>
    <p:sldId id="378" r:id="rId9"/>
    <p:sldId id="379" r:id="rId10"/>
    <p:sldId id="380" r:id="rId11"/>
    <p:sldId id="399" r:id="rId12"/>
    <p:sldId id="400" r:id="rId13"/>
    <p:sldId id="421" r:id="rId14"/>
    <p:sldId id="355" r:id="rId15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-468" y="-90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Higo\2009\X-band\Nextef\TD18_%232\100602%20during%20run52\100602_TD18_Disk_%232_ALL_INTLK_Event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Higo\2009\X-band\Nextef\TD18_%232\100602%20during%20run52\100602_TD18_Disk_%232_ALL_INTLK_Event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Higo\2010\X-band\Nextef\TD18_%232\101016%20Summary%20(14)\Analysis%20result\TD18_Disk_%232_90_20101017-025745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ja-JP"/>
  <c:chart>
    <c:plotArea>
      <c:layout/>
      <c:scatterChart>
        <c:scatterStyle val="lineMarker"/>
        <c:ser>
          <c:idx val="0"/>
          <c:order val="0"/>
          <c:spPr>
            <a:ln w="28575">
              <a:noFill/>
            </a:ln>
          </c:spPr>
          <c:xVal>
            <c:numRef>
              <c:f>'TD18_Disk_#2'!$BI$8626:$BI$8955</c:f>
              <c:numCache>
                <c:formatCode>0.00_ </c:formatCode>
                <c:ptCount val="330"/>
                <c:pt idx="0">
                  <c:v>0.38166666666287252</c:v>
                </c:pt>
                <c:pt idx="1">
                  <c:v>0.40777777777369389</c:v>
                </c:pt>
                <c:pt idx="2">
                  <c:v>0.42638888888344401</c:v>
                </c:pt>
                <c:pt idx="3">
                  <c:v>0.7441666666635095</c:v>
                </c:pt>
                <c:pt idx="4">
                  <c:v>0.77472222222407816</c:v>
                </c:pt>
                <c:pt idx="5">
                  <c:v>2.3927777777738197</c:v>
                </c:pt>
                <c:pt idx="6">
                  <c:v>2.4113888888840243</c:v>
                </c:pt>
                <c:pt idx="7">
                  <c:v>2.4299999999933184</c:v>
                </c:pt>
                <c:pt idx="8">
                  <c:v>2.4483333333331148</c:v>
                </c:pt>
                <c:pt idx="9">
                  <c:v>2.4936111111126897</c:v>
                </c:pt>
                <c:pt idx="10">
                  <c:v>2.5497222222228042</c:v>
                </c:pt>
                <c:pt idx="11">
                  <c:v>3.3374999999922035</c:v>
                </c:pt>
                <c:pt idx="12">
                  <c:v>4.7080555555515575</c:v>
                </c:pt>
                <c:pt idx="13">
                  <c:v>6.0363888888817501</c:v>
                </c:pt>
                <c:pt idx="14">
                  <c:v>6.2511111111110393</c:v>
                </c:pt>
                <c:pt idx="15">
                  <c:v>6.8805555555507745</c:v>
                </c:pt>
                <c:pt idx="16">
                  <c:v>8.2630555555513947</c:v>
                </c:pt>
                <c:pt idx="17">
                  <c:v>8.681388888881278</c:v>
                </c:pt>
                <c:pt idx="18">
                  <c:v>8.6999999999905686</c:v>
                </c:pt>
                <c:pt idx="19">
                  <c:v>8.7888888888808889</c:v>
                </c:pt>
                <c:pt idx="20">
                  <c:v>8.8180555555507709</c:v>
                </c:pt>
                <c:pt idx="21">
                  <c:v>8.8463888888807869</c:v>
                </c:pt>
                <c:pt idx="22">
                  <c:v>8.8680555555509706</c:v>
                </c:pt>
                <c:pt idx="23">
                  <c:v>8.8897222222211294</c:v>
                </c:pt>
                <c:pt idx="24">
                  <c:v>8.9308333333313694</c:v>
                </c:pt>
                <c:pt idx="25">
                  <c:v>8.9586111111110149</c:v>
                </c:pt>
                <c:pt idx="26">
                  <c:v>8.9844444444418823</c:v>
                </c:pt>
                <c:pt idx="27">
                  <c:v>9.0522222222210527</c:v>
                </c:pt>
                <c:pt idx="28">
                  <c:v>9.1644444444417203</c:v>
                </c:pt>
                <c:pt idx="29">
                  <c:v>9.3763888888814506</c:v>
                </c:pt>
                <c:pt idx="30">
                  <c:v>11.12999999999132</c:v>
                </c:pt>
                <c:pt idx="31">
                  <c:v>11.571111111111172</c:v>
                </c:pt>
                <c:pt idx="32">
                  <c:v>11.615555555550928</c:v>
                </c:pt>
                <c:pt idx="33">
                  <c:v>11.691666666660543</c:v>
                </c:pt>
                <c:pt idx="34">
                  <c:v>12.483611111111108</c:v>
                </c:pt>
                <c:pt idx="35">
                  <c:v>12.513055555551396</c:v>
                </c:pt>
                <c:pt idx="36">
                  <c:v>12.669444444441396</c:v>
                </c:pt>
                <c:pt idx="37">
                  <c:v>14.714166666661033</c:v>
                </c:pt>
                <c:pt idx="38">
                  <c:v>15.453611111111362</c:v>
                </c:pt>
                <c:pt idx="39">
                  <c:v>16.394166666661324</c:v>
                </c:pt>
                <c:pt idx="40">
                  <c:v>18.256111111111142</c:v>
                </c:pt>
                <c:pt idx="41">
                  <c:v>20.44277777777074</c:v>
                </c:pt>
                <c:pt idx="42">
                  <c:v>21.306388888880821</c:v>
                </c:pt>
                <c:pt idx="43">
                  <c:v>22.35444444444045</c:v>
                </c:pt>
                <c:pt idx="44">
                  <c:v>22.760833333330304</c:v>
                </c:pt>
                <c:pt idx="45">
                  <c:v>23.672499999990425</c:v>
                </c:pt>
                <c:pt idx="46">
                  <c:v>24.171944444440118</c:v>
                </c:pt>
                <c:pt idx="47">
                  <c:v>24.879166666659675</c:v>
                </c:pt>
                <c:pt idx="48">
                  <c:v>24.905833333329813</c:v>
                </c:pt>
                <c:pt idx="49">
                  <c:v>24.924444444439629</c:v>
                </c:pt>
                <c:pt idx="50">
                  <c:v>25.028888888880221</c:v>
                </c:pt>
                <c:pt idx="51">
                  <c:v>25.047499999990425</c:v>
                </c:pt>
                <c:pt idx="52">
                  <c:v>25.084722222220304</c:v>
                </c:pt>
                <c:pt idx="53">
                  <c:v>25.111388888880231</c:v>
                </c:pt>
                <c:pt idx="54">
                  <c:v>25.129722222220426</c:v>
                </c:pt>
                <c:pt idx="55">
                  <c:v>25.148055555549792</c:v>
                </c:pt>
                <c:pt idx="56">
                  <c:v>25.198611111109887</c:v>
                </c:pt>
                <c:pt idx="57">
                  <c:v>25.217222222219636</c:v>
                </c:pt>
                <c:pt idx="58">
                  <c:v>25.235555555549428</c:v>
                </c:pt>
                <c:pt idx="59">
                  <c:v>25.288333333329504</c:v>
                </c:pt>
                <c:pt idx="60">
                  <c:v>25.358888888878791</c:v>
                </c:pt>
                <c:pt idx="61">
                  <c:v>25.433333333329525</c:v>
                </c:pt>
                <c:pt idx="62">
                  <c:v>25.473888888879021</c:v>
                </c:pt>
                <c:pt idx="63">
                  <c:v>25.498888888878657</c:v>
                </c:pt>
                <c:pt idx="64">
                  <c:v>25.567499999988129</c:v>
                </c:pt>
                <c:pt idx="65">
                  <c:v>26.936944444438115</c:v>
                </c:pt>
                <c:pt idx="66">
                  <c:v>27.300277777768162</c:v>
                </c:pt>
                <c:pt idx="67">
                  <c:v>28.540833333327782</c:v>
                </c:pt>
                <c:pt idx="68">
                  <c:v>28.916944444438595</c:v>
                </c:pt>
                <c:pt idx="69">
                  <c:v>30.81222222221853</c:v>
                </c:pt>
                <c:pt idx="70">
                  <c:v>31.10361111110873</c:v>
                </c:pt>
                <c:pt idx="71">
                  <c:v>31.718055555549501</c:v>
                </c:pt>
                <c:pt idx="72">
                  <c:v>31.924444444438752</c:v>
                </c:pt>
                <c:pt idx="73">
                  <c:v>32.652777777769494</c:v>
                </c:pt>
                <c:pt idx="74">
                  <c:v>32.845277777769049</c:v>
                </c:pt>
                <c:pt idx="75">
                  <c:v>34.141388888879113</c:v>
                </c:pt>
                <c:pt idx="76">
                  <c:v>35.026944444438264</c:v>
                </c:pt>
                <c:pt idx="77">
                  <c:v>35.907777777768537</c:v>
                </c:pt>
                <c:pt idx="78">
                  <c:v>36.491666666658332</c:v>
                </c:pt>
                <c:pt idx="79">
                  <c:v>36.510555555548521</c:v>
                </c:pt>
                <c:pt idx="80">
                  <c:v>36.605277777768372</c:v>
                </c:pt>
                <c:pt idx="81">
                  <c:v>37.107499999988555</c:v>
                </c:pt>
                <c:pt idx="82">
                  <c:v>41.634999999988253</c:v>
                </c:pt>
                <c:pt idx="83">
                  <c:v>41.970277777768096</c:v>
                </c:pt>
                <c:pt idx="84">
                  <c:v>43.078055555547344</c:v>
                </c:pt>
                <c:pt idx="85">
                  <c:v>43.368888888877642</c:v>
                </c:pt>
                <c:pt idx="86">
                  <c:v>44.157499999987344</c:v>
                </c:pt>
                <c:pt idx="87">
                  <c:v>45.898611111107435</c:v>
                </c:pt>
                <c:pt idx="88">
                  <c:v>46.476111111107308</c:v>
                </c:pt>
                <c:pt idx="89">
                  <c:v>47.689999999986718</c:v>
                </c:pt>
                <c:pt idx="90">
                  <c:v>48.735277777766207</c:v>
                </c:pt>
                <c:pt idx="91">
                  <c:v>49.544722222215881</c:v>
                </c:pt>
                <c:pt idx="92">
                  <c:v>51.003055555545721</c:v>
                </c:pt>
                <c:pt idx="93">
                  <c:v>51.279999999985513</c:v>
                </c:pt>
                <c:pt idx="94">
                  <c:v>56.857222222214894</c:v>
                </c:pt>
                <c:pt idx="95">
                  <c:v>56.925555555545401</c:v>
                </c:pt>
                <c:pt idx="96">
                  <c:v>59.165555555545183</c:v>
                </c:pt>
                <c:pt idx="97">
                  <c:v>59.308888888875913</c:v>
                </c:pt>
                <c:pt idx="98">
                  <c:v>61.58583333332566</c:v>
                </c:pt>
                <c:pt idx="99">
                  <c:v>61.630833333326187</c:v>
                </c:pt>
                <c:pt idx="100">
                  <c:v>62.009166666656441</c:v>
                </c:pt>
                <c:pt idx="101">
                  <c:v>62.790833333326503</c:v>
                </c:pt>
                <c:pt idx="102">
                  <c:v>62.995555555546922</c:v>
                </c:pt>
                <c:pt idx="103">
                  <c:v>66.712222222216795</c:v>
                </c:pt>
                <c:pt idx="104">
                  <c:v>66.741388888877125</c:v>
                </c:pt>
                <c:pt idx="105">
                  <c:v>68.001944444437427</c:v>
                </c:pt>
                <c:pt idx="106">
                  <c:v>68.253055555547093</c:v>
                </c:pt>
                <c:pt idx="107">
                  <c:v>70.737499999987946</c:v>
                </c:pt>
                <c:pt idx="108">
                  <c:v>73.084722222218105</c:v>
                </c:pt>
                <c:pt idx="109">
                  <c:v>73.331944444438562</c:v>
                </c:pt>
                <c:pt idx="110">
                  <c:v>76.740555555549093</c:v>
                </c:pt>
                <c:pt idx="111">
                  <c:v>79.424166666658792</c:v>
                </c:pt>
                <c:pt idx="112">
                  <c:v>79.470555555548643</c:v>
                </c:pt>
                <c:pt idx="113">
                  <c:v>81.614166666658846</c:v>
                </c:pt>
                <c:pt idx="114">
                  <c:v>82.449722222218796</c:v>
                </c:pt>
                <c:pt idx="115">
                  <c:v>83.646666666659101</c:v>
                </c:pt>
                <c:pt idx="116">
                  <c:v>85.654722222218709</c:v>
                </c:pt>
                <c:pt idx="117">
                  <c:v>88.06249999998893</c:v>
                </c:pt>
                <c:pt idx="118">
                  <c:v>88.861111111108428</c:v>
                </c:pt>
                <c:pt idx="119">
                  <c:v>89.323611111108519</c:v>
                </c:pt>
                <c:pt idx="120">
                  <c:v>89.559166666658555</c:v>
                </c:pt>
                <c:pt idx="121">
                  <c:v>91.057499999988821</c:v>
                </c:pt>
                <c:pt idx="122">
                  <c:v>91.693888888878348</c:v>
                </c:pt>
                <c:pt idx="123">
                  <c:v>93.883333333327826</c:v>
                </c:pt>
                <c:pt idx="124">
                  <c:v>93.982222222218226</c:v>
                </c:pt>
                <c:pt idx="125">
                  <c:v>94.014166666658127</c:v>
                </c:pt>
                <c:pt idx="126">
                  <c:v>94.50944444443833</c:v>
                </c:pt>
                <c:pt idx="127">
                  <c:v>95.218055555548133</c:v>
                </c:pt>
                <c:pt idx="128">
                  <c:v>97.464722222218327</c:v>
                </c:pt>
                <c:pt idx="129">
                  <c:v>100.65861111110416</c:v>
                </c:pt>
                <c:pt idx="130">
                  <c:v>101.80861111110501</c:v>
                </c:pt>
                <c:pt idx="131">
                  <c:v>103.35861111110447</c:v>
                </c:pt>
                <c:pt idx="132">
                  <c:v>101.80861111110501</c:v>
                </c:pt>
                <c:pt idx="133">
                  <c:v>104.30861111110438</c:v>
                </c:pt>
                <c:pt idx="134">
                  <c:v>107.02527777777142</c:v>
                </c:pt>
                <c:pt idx="135">
                  <c:v>107.67527777777146</c:v>
                </c:pt>
                <c:pt idx="136">
                  <c:v>108.70861111110455</c:v>
                </c:pt>
                <c:pt idx="137">
                  <c:v>108.89194444443849</c:v>
                </c:pt>
                <c:pt idx="138">
                  <c:v>109.97527777777132</c:v>
                </c:pt>
                <c:pt idx="139">
                  <c:v>111.30861111110501</c:v>
                </c:pt>
                <c:pt idx="140">
                  <c:v>113.59194444443848</c:v>
                </c:pt>
                <c:pt idx="141">
                  <c:v>113.69194444443822</c:v>
                </c:pt>
                <c:pt idx="142">
                  <c:v>113.85861111110447</c:v>
                </c:pt>
                <c:pt idx="143">
                  <c:v>113.89194444443812</c:v>
                </c:pt>
                <c:pt idx="144">
                  <c:v>114.0086111111042</c:v>
                </c:pt>
                <c:pt idx="145">
                  <c:v>116.34194444443848</c:v>
                </c:pt>
                <c:pt idx="146">
                  <c:v>117.09194444443879</c:v>
                </c:pt>
                <c:pt idx="147">
                  <c:v>117.22527777777172</c:v>
                </c:pt>
                <c:pt idx="148">
                  <c:v>120.19194444443913</c:v>
                </c:pt>
                <c:pt idx="149">
                  <c:v>120.45861111110601</c:v>
                </c:pt>
                <c:pt idx="150">
                  <c:v>123.30861111110625</c:v>
                </c:pt>
                <c:pt idx="151">
                  <c:v>124.42527777777315</c:v>
                </c:pt>
                <c:pt idx="152">
                  <c:v>124.45861111110645</c:v>
                </c:pt>
                <c:pt idx="153">
                  <c:v>124.49194444443982</c:v>
                </c:pt>
                <c:pt idx="154">
                  <c:v>124.60861111110701</c:v>
                </c:pt>
                <c:pt idx="155">
                  <c:v>124.62527777777314</c:v>
                </c:pt>
                <c:pt idx="156">
                  <c:v>124.6586111111065</c:v>
                </c:pt>
                <c:pt idx="157">
                  <c:v>124.69194444444021</c:v>
                </c:pt>
                <c:pt idx="158">
                  <c:v>124.72527777777317</c:v>
                </c:pt>
                <c:pt idx="159">
                  <c:v>124.7752777777729</c:v>
                </c:pt>
                <c:pt idx="160">
                  <c:v>126.72527777777285</c:v>
                </c:pt>
                <c:pt idx="161">
                  <c:v>127.37527777777314</c:v>
                </c:pt>
                <c:pt idx="162">
                  <c:v>127.85861111110638</c:v>
                </c:pt>
                <c:pt idx="163">
                  <c:v>128.82527777777372</c:v>
                </c:pt>
                <c:pt idx="164">
                  <c:v>130.87527777777404</c:v>
                </c:pt>
                <c:pt idx="165">
                  <c:v>130.94194444444051</c:v>
                </c:pt>
                <c:pt idx="166">
                  <c:v>131.57527777777381</c:v>
                </c:pt>
                <c:pt idx="167">
                  <c:v>133.4252777777736</c:v>
                </c:pt>
                <c:pt idx="168">
                  <c:v>136.2252777777729</c:v>
                </c:pt>
                <c:pt idx="169">
                  <c:v>137.02527777777343</c:v>
                </c:pt>
                <c:pt idx="170">
                  <c:v>137.17527777777272</c:v>
                </c:pt>
                <c:pt idx="171">
                  <c:v>139.44194444444005</c:v>
                </c:pt>
                <c:pt idx="172">
                  <c:v>140.37527777777404</c:v>
                </c:pt>
                <c:pt idx="173">
                  <c:v>140.45861111110693</c:v>
                </c:pt>
                <c:pt idx="174">
                  <c:v>140.50861111110692</c:v>
                </c:pt>
                <c:pt idx="175">
                  <c:v>140.64194444444033</c:v>
                </c:pt>
                <c:pt idx="176">
                  <c:v>141.45861111110693</c:v>
                </c:pt>
                <c:pt idx="177">
                  <c:v>141.5586111111073</c:v>
                </c:pt>
                <c:pt idx="178">
                  <c:v>144.59805555554735</c:v>
                </c:pt>
                <c:pt idx="179">
                  <c:v>145.29861111110674</c:v>
                </c:pt>
                <c:pt idx="180">
                  <c:v>145.89444444443708</c:v>
                </c:pt>
                <c:pt idx="181">
                  <c:v>147.45999999999671</c:v>
                </c:pt>
                <c:pt idx="182">
                  <c:v>147.81194444443665</c:v>
                </c:pt>
                <c:pt idx="183">
                  <c:v>148.59166666665698</c:v>
                </c:pt>
                <c:pt idx="184">
                  <c:v>148.90694444443704</c:v>
                </c:pt>
                <c:pt idx="185">
                  <c:v>151.342222222217</c:v>
                </c:pt>
                <c:pt idx="186">
                  <c:v>152.12944444443687</c:v>
                </c:pt>
                <c:pt idx="187">
                  <c:v>153.61555555554614</c:v>
                </c:pt>
                <c:pt idx="188">
                  <c:v>154.84416666665695</c:v>
                </c:pt>
                <c:pt idx="189">
                  <c:v>154.86833333332763</c:v>
                </c:pt>
                <c:pt idx="190">
                  <c:v>155.96138888888819</c:v>
                </c:pt>
                <c:pt idx="191">
                  <c:v>159.00083333332745</c:v>
                </c:pt>
                <c:pt idx="192">
                  <c:v>159.27305555554676</c:v>
                </c:pt>
                <c:pt idx="193">
                  <c:v>160.47499999999698</c:v>
                </c:pt>
                <c:pt idx="194">
                  <c:v>161.15138888888688</c:v>
                </c:pt>
                <c:pt idx="195">
                  <c:v>161.17138888888607</c:v>
                </c:pt>
                <c:pt idx="196">
                  <c:v>161.27666666665556</c:v>
                </c:pt>
                <c:pt idx="197">
                  <c:v>161.30333333332587</c:v>
                </c:pt>
                <c:pt idx="198">
                  <c:v>161.3438888888862</c:v>
                </c:pt>
                <c:pt idx="199">
                  <c:v>162.28111111110579</c:v>
                </c:pt>
                <c:pt idx="200">
                  <c:v>162.98722222221627</c:v>
                </c:pt>
                <c:pt idx="201">
                  <c:v>163.01027777777639</c:v>
                </c:pt>
                <c:pt idx="202">
                  <c:v>163.55999999999662</c:v>
                </c:pt>
                <c:pt idx="203">
                  <c:v>164.0891666666565</c:v>
                </c:pt>
                <c:pt idx="204">
                  <c:v>165.56638888888685</c:v>
                </c:pt>
                <c:pt idx="205">
                  <c:v>165.59444444443687</c:v>
                </c:pt>
                <c:pt idx="206">
                  <c:v>165.61944444443711</c:v>
                </c:pt>
                <c:pt idx="207">
                  <c:v>167.79555555554597</c:v>
                </c:pt>
                <c:pt idx="208">
                  <c:v>167.84916666665615</c:v>
                </c:pt>
                <c:pt idx="209">
                  <c:v>168.02138888888729</c:v>
                </c:pt>
                <c:pt idx="210">
                  <c:v>168.04333333332656</c:v>
                </c:pt>
                <c:pt idx="211">
                  <c:v>168.13555555554589</c:v>
                </c:pt>
                <c:pt idx="212">
                  <c:v>168.17111111110668</c:v>
                </c:pt>
                <c:pt idx="213">
                  <c:v>168.23694444443694</c:v>
                </c:pt>
                <c:pt idx="214">
                  <c:v>168.62472222221712</c:v>
                </c:pt>
                <c:pt idx="215">
                  <c:v>169.51194444443703</c:v>
                </c:pt>
                <c:pt idx="216">
                  <c:v>170.76527777777696</c:v>
                </c:pt>
                <c:pt idx="217">
                  <c:v>170.79638888888701</c:v>
                </c:pt>
                <c:pt idx="218">
                  <c:v>171.98416666665648</c:v>
                </c:pt>
                <c:pt idx="219">
                  <c:v>174.85972222221639</c:v>
                </c:pt>
                <c:pt idx="220">
                  <c:v>174.97027777777689</c:v>
                </c:pt>
                <c:pt idx="221">
                  <c:v>176.76499999999655</c:v>
                </c:pt>
                <c:pt idx="222">
                  <c:v>176.79388888888639</c:v>
                </c:pt>
                <c:pt idx="223">
                  <c:v>178.80499999999651</c:v>
                </c:pt>
                <c:pt idx="224">
                  <c:v>180.8033333333268</c:v>
                </c:pt>
                <c:pt idx="225">
                  <c:v>180.89916666665735</c:v>
                </c:pt>
                <c:pt idx="226">
                  <c:v>183.15805555554775</c:v>
                </c:pt>
                <c:pt idx="227">
                  <c:v>183.20194444443845</c:v>
                </c:pt>
                <c:pt idx="228">
                  <c:v>183.23166666665779</c:v>
                </c:pt>
                <c:pt idx="229">
                  <c:v>183.2502777777789</c:v>
                </c:pt>
                <c:pt idx="230">
                  <c:v>183.37222222221894</c:v>
                </c:pt>
                <c:pt idx="231">
                  <c:v>183.99611111110858</c:v>
                </c:pt>
                <c:pt idx="232">
                  <c:v>185.25777777777907</c:v>
                </c:pt>
                <c:pt idx="233">
                  <c:v>185.69722222221876</c:v>
                </c:pt>
                <c:pt idx="234">
                  <c:v>187.93694444443821</c:v>
                </c:pt>
                <c:pt idx="235">
                  <c:v>188.77749999999818</c:v>
                </c:pt>
                <c:pt idx="236">
                  <c:v>190.79694777777817</c:v>
                </c:pt>
                <c:pt idx="237">
                  <c:v>191.27555888888793</c:v>
                </c:pt>
                <c:pt idx="238">
                  <c:v>193.27416999999772</c:v>
                </c:pt>
                <c:pt idx="239">
                  <c:v>194.18139222221802</c:v>
                </c:pt>
                <c:pt idx="240">
                  <c:v>194.84305888888852</c:v>
                </c:pt>
                <c:pt idx="241">
                  <c:v>195.26028111110728</c:v>
                </c:pt>
                <c:pt idx="242">
                  <c:v>196.02166999999858</c:v>
                </c:pt>
                <c:pt idx="243">
                  <c:v>196.04694777777863</c:v>
                </c:pt>
                <c:pt idx="244">
                  <c:v>197.57916999999847</c:v>
                </c:pt>
                <c:pt idx="245">
                  <c:v>199.24889222221861</c:v>
                </c:pt>
                <c:pt idx="246">
                  <c:v>199.91972555554938</c:v>
                </c:pt>
                <c:pt idx="247">
                  <c:v>200.45778111110926</c:v>
                </c:pt>
                <c:pt idx="248">
                  <c:v>201.63389222221832</c:v>
                </c:pt>
                <c:pt idx="249">
                  <c:v>202.56666999999831</c:v>
                </c:pt>
                <c:pt idx="250">
                  <c:v>203.61528111110769</c:v>
                </c:pt>
                <c:pt idx="251">
                  <c:v>204.67889222221808</c:v>
                </c:pt>
                <c:pt idx="252">
                  <c:v>204.71166999999772</c:v>
                </c:pt>
                <c:pt idx="253">
                  <c:v>205.15944777777881</c:v>
                </c:pt>
                <c:pt idx="254">
                  <c:v>206.25833666665844</c:v>
                </c:pt>
                <c:pt idx="255">
                  <c:v>207.80389222221854</c:v>
                </c:pt>
                <c:pt idx="256">
                  <c:v>207.88444777777926</c:v>
                </c:pt>
                <c:pt idx="257">
                  <c:v>208.91972555554807</c:v>
                </c:pt>
                <c:pt idx="258">
                  <c:v>209.48166999999816</c:v>
                </c:pt>
                <c:pt idx="259">
                  <c:v>210.24139222221763</c:v>
                </c:pt>
                <c:pt idx="260">
                  <c:v>212.60889222221735</c:v>
                </c:pt>
                <c:pt idx="261">
                  <c:v>212.98000333332757</c:v>
                </c:pt>
                <c:pt idx="262">
                  <c:v>214.09416999999698</c:v>
                </c:pt>
                <c:pt idx="263">
                  <c:v>215.05389222221692</c:v>
                </c:pt>
                <c:pt idx="264">
                  <c:v>216.85750333332757</c:v>
                </c:pt>
                <c:pt idx="265">
                  <c:v>217.87611444443687</c:v>
                </c:pt>
                <c:pt idx="266">
                  <c:v>219.00472555554686</c:v>
                </c:pt>
                <c:pt idx="267">
                  <c:v>219.1130588888868</c:v>
                </c:pt>
                <c:pt idx="268">
                  <c:v>221.88083666665707</c:v>
                </c:pt>
                <c:pt idx="269">
                  <c:v>223.12000333332693</c:v>
                </c:pt>
                <c:pt idx="270">
                  <c:v>223.22444777777667</c:v>
                </c:pt>
                <c:pt idx="271">
                  <c:v>224.81944777777647</c:v>
                </c:pt>
                <c:pt idx="272">
                  <c:v>226.26139222221698</c:v>
                </c:pt>
                <c:pt idx="273">
                  <c:v>228.49472555555016</c:v>
                </c:pt>
                <c:pt idx="274">
                  <c:v>229.16250333333059</c:v>
                </c:pt>
                <c:pt idx="275">
                  <c:v>229.29694777777044</c:v>
                </c:pt>
                <c:pt idx="276">
                  <c:v>231.96000333333026</c:v>
                </c:pt>
                <c:pt idx="277">
                  <c:v>232.95944777777123</c:v>
                </c:pt>
                <c:pt idx="278">
                  <c:v>233.55250333333137</c:v>
                </c:pt>
                <c:pt idx="279">
                  <c:v>235.96500333333128</c:v>
                </c:pt>
                <c:pt idx="280">
                  <c:v>237.15778111111078</c:v>
                </c:pt>
                <c:pt idx="281">
                  <c:v>239.16028111111135</c:v>
                </c:pt>
                <c:pt idx="282">
                  <c:v>239.20555888888154</c:v>
                </c:pt>
                <c:pt idx="283">
                  <c:v>240.53111444444158</c:v>
                </c:pt>
                <c:pt idx="284">
                  <c:v>241.1600033333319</c:v>
                </c:pt>
                <c:pt idx="285">
                  <c:v>241.63333666666162</c:v>
                </c:pt>
                <c:pt idx="286">
                  <c:v>244.94583666666162</c:v>
                </c:pt>
                <c:pt idx="287">
                  <c:v>245.82972555555202</c:v>
                </c:pt>
                <c:pt idx="288">
                  <c:v>248.03694777777164</c:v>
                </c:pt>
                <c:pt idx="289">
                  <c:v>248.08028111111193</c:v>
                </c:pt>
                <c:pt idx="290">
                  <c:v>248.09861444444172</c:v>
                </c:pt>
                <c:pt idx="291">
                  <c:v>249.2386144444408</c:v>
                </c:pt>
                <c:pt idx="292">
                  <c:v>249.25722555555134</c:v>
                </c:pt>
                <c:pt idx="293">
                  <c:v>249.71139222222178</c:v>
                </c:pt>
                <c:pt idx="294">
                  <c:v>249.73833666666209</c:v>
                </c:pt>
                <c:pt idx="295">
                  <c:v>249.79944777777277</c:v>
                </c:pt>
                <c:pt idx="296">
                  <c:v>250.04639222222326</c:v>
                </c:pt>
                <c:pt idx="297">
                  <c:v>250.10333666666278</c:v>
                </c:pt>
                <c:pt idx="298">
                  <c:v>250.73083666666238</c:v>
                </c:pt>
                <c:pt idx="299">
                  <c:v>251.4722255555524</c:v>
                </c:pt>
                <c:pt idx="300">
                  <c:v>251.68889222221921</c:v>
                </c:pt>
                <c:pt idx="301">
                  <c:v>251.88500333332988</c:v>
                </c:pt>
                <c:pt idx="302">
                  <c:v>252.35472555554941</c:v>
                </c:pt>
                <c:pt idx="303">
                  <c:v>252.48416999999921</c:v>
                </c:pt>
                <c:pt idx="304">
                  <c:v>253.23028111110835</c:v>
                </c:pt>
                <c:pt idx="305">
                  <c:v>254.00833666665889</c:v>
                </c:pt>
                <c:pt idx="306">
                  <c:v>254.76500333332839</c:v>
                </c:pt>
                <c:pt idx="307">
                  <c:v>257.43083666665899</c:v>
                </c:pt>
                <c:pt idx="308">
                  <c:v>257.43083666665899</c:v>
                </c:pt>
                <c:pt idx="309">
                  <c:v>261.66889222221909</c:v>
                </c:pt>
                <c:pt idx="310">
                  <c:v>262.54916999998915</c:v>
                </c:pt>
                <c:pt idx="311">
                  <c:v>264.03083666665924</c:v>
                </c:pt>
                <c:pt idx="312">
                  <c:v>264.33500333332938</c:v>
                </c:pt>
                <c:pt idx="313">
                  <c:v>265.22889222221875</c:v>
                </c:pt>
                <c:pt idx="314">
                  <c:v>265.66111444443891</c:v>
                </c:pt>
                <c:pt idx="315">
                  <c:v>268.84555888887894</c:v>
                </c:pt>
                <c:pt idx="316">
                  <c:v>271.85528111110932</c:v>
                </c:pt>
                <c:pt idx="317">
                  <c:v>272.22889222221909</c:v>
                </c:pt>
                <c:pt idx="318">
                  <c:v>272.25166999998993</c:v>
                </c:pt>
                <c:pt idx="319">
                  <c:v>272.48889222221851</c:v>
                </c:pt>
                <c:pt idx="320">
                  <c:v>276.03222555555004</c:v>
                </c:pt>
                <c:pt idx="321">
                  <c:v>276.47333666665935</c:v>
                </c:pt>
                <c:pt idx="322">
                  <c:v>279.37416999999033</c:v>
                </c:pt>
                <c:pt idx="323">
                  <c:v>280.65972555555072</c:v>
                </c:pt>
                <c:pt idx="324">
                  <c:v>280.71139222221876</c:v>
                </c:pt>
                <c:pt idx="325">
                  <c:v>281.23972555554963</c:v>
                </c:pt>
                <c:pt idx="326">
                  <c:v>282.84305888887963</c:v>
                </c:pt>
                <c:pt idx="327">
                  <c:v>285.67805888887909</c:v>
                </c:pt>
                <c:pt idx="328">
                  <c:v>286.48222555555026</c:v>
                </c:pt>
                <c:pt idx="329">
                  <c:v>287.45111444443899</c:v>
                </c:pt>
              </c:numCache>
            </c:numRef>
          </c:xVal>
          <c:yVal>
            <c:numRef>
              <c:f>'TD18_Disk_#2'!$BK$8626:$BK$8955</c:f>
              <c:numCache>
                <c:formatCode>0.0_ </c:formatCode>
                <c:ptCount val="330"/>
                <c:pt idx="0">
                  <c:v>90.975254731618023</c:v>
                </c:pt>
                <c:pt idx="1">
                  <c:v>170.29972752214135</c:v>
                </c:pt>
                <c:pt idx="2">
                  <c:v>162.86644951348191</c:v>
                </c:pt>
                <c:pt idx="3">
                  <c:v>139.97760358402078</c:v>
                </c:pt>
                <c:pt idx="4">
                  <c:v>179.27572606626137</c:v>
                </c:pt>
                <c:pt idx="5">
                  <c:v>72.556303691784649</c:v>
                </c:pt>
                <c:pt idx="6">
                  <c:v>71.996313788879476</c:v>
                </c:pt>
                <c:pt idx="7">
                  <c:v>71.444901692011726</c:v>
                </c:pt>
                <c:pt idx="8">
                  <c:v>70.909916042665728</c:v>
                </c:pt>
                <c:pt idx="9">
                  <c:v>69.622368274434734</c:v>
                </c:pt>
                <c:pt idx="10">
                  <c:v>81.708247085720586</c:v>
                </c:pt>
                <c:pt idx="11">
                  <c:v>62.421972534477916</c:v>
                </c:pt>
                <c:pt idx="12">
                  <c:v>44.25039825362186</c:v>
                </c:pt>
                <c:pt idx="13">
                  <c:v>34.512907827568306</c:v>
                </c:pt>
                <c:pt idx="14">
                  <c:v>38.881976537504904</c:v>
                </c:pt>
                <c:pt idx="15">
                  <c:v>35.324989907170284</c:v>
                </c:pt>
                <c:pt idx="16">
                  <c:v>29.414730897248127</c:v>
                </c:pt>
                <c:pt idx="17">
                  <c:v>31.996928294911729</c:v>
                </c:pt>
                <c:pt idx="18">
                  <c:v>31.92848020437679</c:v>
                </c:pt>
                <c:pt idx="19">
                  <c:v>31.605562579042626</c:v>
                </c:pt>
                <c:pt idx="20">
                  <c:v>35.438651756201274</c:v>
                </c:pt>
                <c:pt idx="21">
                  <c:v>39.250164850728325</c:v>
                </c:pt>
                <c:pt idx="22">
                  <c:v>39.154267815211945</c:v>
                </c:pt>
                <c:pt idx="23">
                  <c:v>39.058838233920369</c:v>
                </c:pt>
                <c:pt idx="24">
                  <c:v>42.766943485437494</c:v>
                </c:pt>
                <c:pt idx="25">
                  <c:v>46.510185730675502</c:v>
                </c:pt>
                <c:pt idx="26">
                  <c:v>50.241157556284335</c:v>
                </c:pt>
                <c:pt idx="27">
                  <c:v>53.700748741875294</c:v>
                </c:pt>
                <c:pt idx="28">
                  <c:v>56.831959262868494</c:v>
                </c:pt>
                <c:pt idx="29">
                  <c:v>59.250481410208359</c:v>
                </c:pt>
                <c:pt idx="30">
                  <c:v>49.915144254805817</c:v>
                </c:pt>
                <c:pt idx="31">
                  <c:v>51.013059343191465</c:v>
                </c:pt>
                <c:pt idx="32">
                  <c:v>53.807155155942617</c:v>
                </c:pt>
                <c:pt idx="33">
                  <c:v>56.426704680476206</c:v>
                </c:pt>
                <c:pt idx="34">
                  <c:v>52.847066153400988</c:v>
                </c:pt>
                <c:pt idx="35">
                  <c:v>52.722711834324116</c:v>
                </c:pt>
                <c:pt idx="36">
                  <c:v>54.812541109419094</c:v>
                </c:pt>
                <c:pt idx="37">
                  <c:v>47.195635347661238</c:v>
                </c:pt>
                <c:pt idx="38">
                  <c:v>44.937357323889763</c:v>
                </c:pt>
                <c:pt idx="39">
                  <c:v>42.35924024468077</c:v>
                </c:pt>
                <c:pt idx="40">
                  <c:v>38.039012811539536</c:v>
                </c:pt>
                <c:pt idx="41">
                  <c:v>35.668668641477481</c:v>
                </c:pt>
                <c:pt idx="42">
                  <c:v>34.22291175053131</c:v>
                </c:pt>
                <c:pt idx="43">
                  <c:v>34.171678512854733</c:v>
                </c:pt>
                <c:pt idx="44">
                  <c:v>35.087076971898178</c:v>
                </c:pt>
                <c:pt idx="45">
                  <c:v>35.202590910705396</c:v>
                </c:pt>
                <c:pt idx="46">
                  <c:v>34.475229547576305</c:v>
                </c:pt>
                <c:pt idx="47">
                  <c:v>34.890861385595755</c:v>
                </c:pt>
                <c:pt idx="48">
                  <c:v>36.247643903151278</c:v>
                </c:pt>
                <c:pt idx="49">
                  <c:v>36.220577746084118</c:v>
                </c:pt>
                <c:pt idx="50">
                  <c:v>37.456716682957129</c:v>
                </c:pt>
                <c:pt idx="51">
                  <c:v>37.428885118289585</c:v>
                </c:pt>
                <c:pt idx="52">
                  <c:v>38.757543879079307</c:v>
                </c:pt>
                <c:pt idx="53">
                  <c:v>40.099113947868545</c:v>
                </c:pt>
                <c:pt idx="54">
                  <c:v>40.069859727859381</c:v>
                </c:pt>
                <c:pt idx="55">
                  <c:v>40.040648161452985</c:v>
                </c:pt>
                <c:pt idx="56">
                  <c:v>41.338257179079342</c:v>
                </c:pt>
                <c:pt idx="57">
                  <c:v>41.307748232032594</c:v>
                </c:pt>
                <c:pt idx="58">
                  <c:v>41.277738640376363</c:v>
                </c:pt>
                <c:pt idx="59">
                  <c:v>42.564643335756145</c:v>
                </c:pt>
                <c:pt idx="60">
                  <c:v>43.815449327450295</c:v>
                </c:pt>
                <c:pt idx="61">
                  <c:v>45.052424639587194</c:v>
                </c:pt>
                <c:pt idx="62">
                  <c:v>46.343750681543597</c:v>
                </c:pt>
                <c:pt idx="63">
                  <c:v>47.660028759442099</c:v>
                </c:pt>
                <c:pt idx="64">
                  <c:v>48.890192627381651</c:v>
                </c:pt>
                <c:pt idx="65">
                  <c:v>46.404669340961476</c:v>
                </c:pt>
                <c:pt idx="66">
                  <c:v>45.787079903558016</c:v>
                </c:pt>
                <c:pt idx="67">
                  <c:v>43.796899179546415</c:v>
                </c:pt>
                <c:pt idx="68">
                  <c:v>43.227250458697895</c:v>
                </c:pt>
                <c:pt idx="69">
                  <c:v>40.568317045910213</c:v>
                </c:pt>
                <c:pt idx="70">
                  <c:v>41.304600216126701</c:v>
                </c:pt>
                <c:pt idx="71">
                  <c:v>41.599159259105107</c:v>
                </c:pt>
                <c:pt idx="72">
                  <c:v>41.330224140338707</c:v>
                </c:pt>
                <c:pt idx="73">
                  <c:v>40.408336877934538</c:v>
                </c:pt>
                <c:pt idx="74">
                  <c:v>41.228656241818058</c:v>
                </c:pt>
                <c:pt idx="75">
                  <c:v>39.663490875374514</c:v>
                </c:pt>
                <c:pt idx="76">
                  <c:v>38.660713577649425</c:v>
                </c:pt>
                <c:pt idx="77">
                  <c:v>37.712349537404762</c:v>
                </c:pt>
                <c:pt idx="78">
                  <c:v>38.060439978694717</c:v>
                </c:pt>
                <c:pt idx="79">
                  <c:v>38.040749250604378</c:v>
                </c:pt>
                <c:pt idx="80">
                  <c:v>38.890870320774212</c:v>
                </c:pt>
                <c:pt idx="81">
                  <c:v>38.364511516851053</c:v>
                </c:pt>
                <c:pt idx="82">
                  <c:v>34.192653083019401</c:v>
                </c:pt>
                <c:pt idx="83">
                  <c:v>33.919506529099046</c:v>
                </c:pt>
                <c:pt idx="84">
                  <c:v>33.047246277757829</c:v>
                </c:pt>
                <c:pt idx="85">
                  <c:v>33.626255380209663</c:v>
                </c:pt>
                <c:pt idx="86">
                  <c:v>33.025722319736182</c:v>
                </c:pt>
                <c:pt idx="87">
                  <c:v>32.529427784672905</c:v>
                </c:pt>
                <c:pt idx="88">
                  <c:v>32.125225623680258</c:v>
                </c:pt>
                <c:pt idx="89">
                  <c:v>32.035600288911887</c:v>
                </c:pt>
                <c:pt idx="90">
                  <c:v>31.348498406933686</c:v>
                </c:pt>
                <c:pt idx="91">
                  <c:v>30.836337540161185</c:v>
                </c:pt>
                <c:pt idx="92">
                  <c:v>29.954632347740869</c:v>
                </c:pt>
                <c:pt idx="93">
                  <c:v>29.79285838101033</c:v>
                </c:pt>
                <c:pt idx="94">
                  <c:v>26.870425920681932</c:v>
                </c:pt>
                <c:pt idx="95">
                  <c:v>27.448129135522915</c:v>
                </c:pt>
                <c:pt idx="96">
                  <c:v>26.408946646890019</c:v>
                </c:pt>
                <c:pt idx="97">
                  <c:v>26.345123459108777</c:v>
                </c:pt>
                <c:pt idx="98">
                  <c:v>25.37109454284986</c:v>
                </c:pt>
                <c:pt idx="99">
                  <c:v>25.352569736471423</c:v>
                </c:pt>
                <c:pt idx="100">
                  <c:v>25.19788740912373</c:v>
                </c:pt>
                <c:pt idx="101">
                  <c:v>25.437187841469314</c:v>
                </c:pt>
                <c:pt idx="102">
                  <c:v>25.35452236489694</c:v>
                </c:pt>
                <c:pt idx="103">
                  <c:v>24.462450658718527</c:v>
                </c:pt>
                <c:pt idx="104">
                  <c:v>24.972010538192784</c:v>
                </c:pt>
                <c:pt idx="105">
                  <c:v>24.509103089374989</c:v>
                </c:pt>
                <c:pt idx="106">
                  <c:v>24.418931183385126</c:v>
                </c:pt>
                <c:pt idx="107">
                  <c:v>23.561288802501576</c:v>
                </c:pt>
                <c:pt idx="108">
                  <c:v>22.804583721329273</c:v>
                </c:pt>
                <c:pt idx="109">
                  <c:v>22.727703176198329</c:v>
                </c:pt>
                <c:pt idx="110">
                  <c:v>21.718199126930227</c:v>
                </c:pt>
                <c:pt idx="111">
                  <c:v>21.421551654795127</c:v>
                </c:pt>
                <c:pt idx="112">
                  <c:v>21.409047376039055</c:v>
                </c:pt>
                <c:pt idx="113">
                  <c:v>21.272178373173844</c:v>
                </c:pt>
                <c:pt idx="114">
                  <c:v>21.056603519317314</c:v>
                </c:pt>
                <c:pt idx="115">
                  <c:v>20.755293430038272</c:v>
                </c:pt>
                <c:pt idx="116">
                  <c:v>20.268714509481658</c:v>
                </c:pt>
                <c:pt idx="117">
                  <c:v>19.714533554138587</c:v>
                </c:pt>
                <c:pt idx="118">
                  <c:v>19.537355423570538</c:v>
                </c:pt>
                <c:pt idx="119">
                  <c:v>19.436194859515727</c:v>
                </c:pt>
                <c:pt idx="120">
                  <c:v>19.385074423179493</c:v>
                </c:pt>
                <c:pt idx="121">
                  <c:v>19.066096819167189</c:v>
                </c:pt>
                <c:pt idx="122">
                  <c:v>18.933771183105328</c:v>
                </c:pt>
                <c:pt idx="123">
                  <c:v>18.492218474466938</c:v>
                </c:pt>
                <c:pt idx="124">
                  <c:v>18.842216021943489</c:v>
                </c:pt>
                <c:pt idx="125">
                  <c:v>19.205143432876785</c:v>
                </c:pt>
                <c:pt idx="126">
                  <c:v>19.104498668564638</c:v>
                </c:pt>
                <c:pt idx="127">
                  <c:v>19.326983386088997</c:v>
                </c:pt>
                <c:pt idx="128">
                  <c:v>18.881475633634597</c:v>
                </c:pt>
                <c:pt idx="129">
                  <c:v>18.282368070293789</c:v>
                </c:pt>
                <c:pt idx="130">
                  <c:v>18.075855840617091</c:v>
                </c:pt>
                <c:pt idx="131">
                  <c:v>18.14072364018584</c:v>
                </c:pt>
                <c:pt idx="132">
                  <c:v>18.416909724402291</c:v>
                </c:pt>
                <c:pt idx="133">
                  <c:v>17.975505378006027</c:v>
                </c:pt>
                <c:pt idx="134">
                  <c:v>17.519225728087093</c:v>
                </c:pt>
                <c:pt idx="135">
                  <c:v>17.413467963089591</c:v>
                </c:pt>
                <c:pt idx="136">
                  <c:v>17.247943661828902</c:v>
                </c:pt>
                <c:pt idx="137">
                  <c:v>17.537773174733289</c:v>
                </c:pt>
                <c:pt idx="138">
                  <c:v>17.365013854124701</c:v>
                </c:pt>
                <c:pt idx="139">
                  <c:v>17.157003426410601</c:v>
                </c:pt>
                <c:pt idx="140">
                  <c:v>16.81212722928899</c:v>
                </c:pt>
                <c:pt idx="141">
                  <c:v>16.797339790028062</c:v>
                </c:pt>
                <c:pt idx="142">
                  <c:v>17.077710903631427</c:v>
                </c:pt>
                <c:pt idx="143">
                  <c:v>17.072712683319129</c:v>
                </c:pt>
                <c:pt idx="144">
                  <c:v>17.055241928607767</c:v>
                </c:pt>
                <c:pt idx="145">
                  <c:v>16.713185031672367</c:v>
                </c:pt>
                <c:pt idx="146">
                  <c:v>16.60613335674088</c:v>
                </c:pt>
                <c:pt idx="147">
                  <c:v>16.587245356164527</c:v>
                </c:pt>
                <c:pt idx="148">
                  <c:v>16.177826670765729</c:v>
                </c:pt>
                <c:pt idx="149">
                  <c:v>16.142012816758829</c:v>
                </c:pt>
                <c:pt idx="150">
                  <c:v>15.768926654217323</c:v>
                </c:pt>
                <c:pt idx="151">
                  <c:v>15.906467737219069</c:v>
                </c:pt>
                <c:pt idx="152">
                  <c:v>16.1811936587582</c:v>
                </c:pt>
                <c:pt idx="153">
                  <c:v>16.176861064192714</c:v>
                </c:pt>
                <c:pt idx="154">
                  <c:v>16.161715237265629</c:v>
                </c:pt>
                <c:pt idx="155">
                  <c:v>16.159553862579717</c:v>
                </c:pt>
                <c:pt idx="156">
                  <c:v>16.155232847042786</c:v>
                </c:pt>
                <c:pt idx="157">
                  <c:v>16.429378178667562</c:v>
                </c:pt>
                <c:pt idx="158">
                  <c:v>16.424987361112031</c:v>
                </c:pt>
                <c:pt idx="159">
                  <c:v>16.418405533504142</c:v>
                </c:pt>
                <c:pt idx="160">
                  <c:v>16.43976142618283</c:v>
                </c:pt>
                <c:pt idx="161">
                  <c:v>16.355868812847991</c:v>
                </c:pt>
                <c:pt idx="162">
                  <c:v>16.294040074648986</c:v>
                </c:pt>
                <c:pt idx="163">
                  <c:v>16.441304005641289</c:v>
                </c:pt>
                <c:pt idx="164">
                  <c:v>16.183771232577662</c:v>
                </c:pt>
                <c:pt idx="165">
                  <c:v>16.175531565091887</c:v>
                </c:pt>
                <c:pt idx="166">
                  <c:v>16.361567417047358</c:v>
                </c:pt>
                <c:pt idx="167">
                  <c:v>16.134707108223846</c:v>
                </c:pt>
                <c:pt idx="168">
                  <c:v>15.803071301419168</c:v>
                </c:pt>
                <c:pt idx="169">
                  <c:v>15.710807616600071</c:v>
                </c:pt>
                <c:pt idx="170">
                  <c:v>15.693627982043019</c:v>
                </c:pt>
                <c:pt idx="171">
                  <c:v>15.438523798235911</c:v>
                </c:pt>
                <c:pt idx="172">
                  <c:v>15.583228290831951</c:v>
                </c:pt>
                <c:pt idx="173">
                  <c:v>15.821188922795047</c:v>
                </c:pt>
                <c:pt idx="174">
                  <c:v>15.815558951508004</c:v>
                </c:pt>
                <c:pt idx="175">
                  <c:v>16.047449097491889</c:v>
                </c:pt>
                <c:pt idx="176">
                  <c:v>15.954804212461541</c:v>
                </c:pt>
                <c:pt idx="177">
                  <c:v>15.94353340096705</c:v>
                </c:pt>
                <c:pt idx="178">
                  <c:v>15.608401065790508</c:v>
                </c:pt>
                <c:pt idx="179">
                  <c:v>15.533145342446545</c:v>
                </c:pt>
                <c:pt idx="180">
                  <c:v>15.469707931915076</c:v>
                </c:pt>
                <c:pt idx="181">
                  <c:v>15.305468903055029</c:v>
                </c:pt>
                <c:pt idx="182">
                  <c:v>15.503934240768521</c:v>
                </c:pt>
                <c:pt idx="183">
                  <c:v>15.422578655152144</c:v>
                </c:pt>
                <c:pt idx="184">
                  <c:v>15.389924729278</c:v>
                </c:pt>
                <c:pt idx="185">
                  <c:v>15.142282391636851</c:v>
                </c:pt>
                <c:pt idx="186">
                  <c:v>15.063925823404064</c:v>
                </c:pt>
                <c:pt idx="187">
                  <c:v>14.91819404863597</c:v>
                </c:pt>
                <c:pt idx="188">
                  <c:v>15.024065413436301</c:v>
                </c:pt>
                <c:pt idx="189">
                  <c:v>15.24592575054853</c:v>
                </c:pt>
                <c:pt idx="190">
                  <c:v>15.139074664135268</c:v>
                </c:pt>
                <c:pt idx="191">
                  <c:v>14.849677587294813</c:v>
                </c:pt>
                <c:pt idx="192">
                  <c:v>14.824297197510964</c:v>
                </c:pt>
                <c:pt idx="193">
                  <c:v>14.713264440636541</c:v>
                </c:pt>
                <c:pt idx="194">
                  <c:v>14.866972911944671</c:v>
                </c:pt>
                <c:pt idx="195">
                  <c:v>15.080564685281804</c:v>
                </c:pt>
                <c:pt idx="196">
                  <c:v>15.286016438281672</c:v>
                </c:pt>
                <c:pt idx="197">
                  <c:v>15.498749767519469</c:v>
                </c:pt>
                <c:pt idx="198">
                  <c:v>15.710060292198769</c:v>
                </c:pt>
                <c:pt idx="199">
                  <c:v>15.619329969258247</c:v>
                </c:pt>
                <c:pt idx="200">
                  <c:v>15.764698664176731</c:v>
                </c:pt>
                <c:pt idx="201">
                  <c:v>15.975475302341355</c:v>
                </c:pt>
                <c:pt idx="202">
                  <c:v>16.13407244368393</c:v>
                </c:pt>
                <c:pt idx="203">
                  <c:v>16.082042114637115</c:v>
                </c:pt>
                <c:pt idx="204">
                  <c:v>15.938554356342705</c:v>
                </c:pt>
                <c:pt idx="205">
                  <c:v>16.145536283424054</c:v>
                </c:pt>
                <c:pt idx="206">
                  <c:v>16.352749777770956</c:v>
                </c:pt>
                <c:pt idx="207">
                  <c:v>16.347605551730481</c:v>
                </c:pt>
                <c:pt idx="208">
                  <c:v>16.549249739764001</c:v>
                </c:pt>
                <c:pt idx="209">
                  <c:v>16.738940313485418</c:v>
                </c:pt>
                <c:pt idx="210">
                  <c:v>16.736754408585764</c:v>
                </c:pt>
                <c:pt idx="211">
                  <c:v>16.934087574841289</c:v>
                </c:pt>
                <c:pt idx="212">
                  <c:v>17.136976888619191</c:v>
                </c:pt>
                <c:pt idx="213">
                  <c:v>17.130270963737431</c:v>
                </c:pt>
                <c:pt idx="214">
                  <c:v>17.090877342686191</c:v>
                </c:pt>
                <c:pt idx="215">
                  <c:v>17.206260456900708</c:v>
                </c:pt>
                <c:pt idx="216">
                  <c:v>17.079974949370154</c:v>
                </c:pt>
                <c:pt idx="217">
                  <c:v>17.076863777044711</c:v>
                </c:pt>
                <c:pt idx="218">
                  <c:v>16.958925482482435</c:v>
                </c:pt>
                <c:pt idx="219">
                  <c:v>16.680037172654828</c:v>
                </c:pt>
                <c:pt idx="220">
                  <c:v>16.867944238148468</c:v>
                </c:pt>
                <c:pt idx="221">
                  <c:v>16.893112952853617</c:v>
                </c:pt>
                <c:pt idx="222">
                  <c:v>16.890352544865689</c:v>
                </c:pt>
                <c:pt idx="223">
                  <c:v>16.700378127631605</c:v>
                </c:pt>
                <c:pt idx="224">
                  <c:v>16.515796783491563</c:v>
                </c:pt>
                <c:pt idx="225">
                  <c:v>16.698989768702624</c:v>
                </c:pt>
                <c:pt idx="226">
                  <c:v>16.682616258878486</c:v>
                </c:pt>
                <c:pt idx="227">
                  <c:v>16.868149446497789</c:v>
                </c:pt>
                <c:pt idx="228">
                  <c:v>17.054912269532068</c:v>
                </c:pt>
                <c:pt idx="229">
                  <c:v>17.05318015282673</c:v>
                </c:pt>
                <c:pt idx="230">
                  <c:v>17.231193383222042</c:v>
                </c:pt>
                <c:pt idx="231">
                  <c:v>17.172766332621922</c:v>
                </c:pt>
                <c:pt idx="232">
                  <c:v>17.05581412086455</c:v>
                </c:pt>
                <c:pt idx="233">
                  <c:v>17.202435266488493</c:v>
                </c:pt>
                <c:pt idx="234">
                  <c:v>16.9974267373962</c:v>
                </c:pt>
                <c:pt idx="235">
                  <c:v>16.921743557598052</c:v>
                </c:pt>
                <c:pt idx="236">
                  <c:v>16.742639133645934</c:v>
                </c:pt>
                <c:pt idx="237">
                  <c:v>16.700745578791242</c:v>
                </c:pt>
                <c:pt idx="238">
                  <c:v>16.528046372903617</c:v>
                </c:pt>
                <c:pt idx="239">
                  <c:v>16.450826765052664</c:v>
                </c:pt>
                <c:pt idx="240">
                  <c:v>16.394961476488245</c:v>
                </c:pt>
                <c:pt idx="241">
                  <c:v>16.359929557956185</c:v>
                </c:pt>
                <c:pt idx="242">
                  <c:v>16.473518803643898</c:v>
                </c:pt>
                <c:pt idx="243">
                  <c:v>16.648506522981076</c:v>
                </c:pt>
                <c:pt idx="244">
                  <c:v>16.695135985798142</c:v>
                </c:pt>
                <c:pt idx="245">
                  <c:v>16.55522936324391</c:v>
                </c:pt>
                <c:pt idx="246">
                  <c:v>16.49967806800819</c:v>
                </c:pt>
                <c:pt idx="247">
                  <c:v>16.455390720317126</c:v>
                </c:pt>
                <c:pt idx="248">
                  <c:v>16.359408008033405</c:v>
                </c:pt>
                <c:pt idx="249">
                  <c:v>16.284076304908069</c:v>
                </c:pt>
                <c:pt idx="250">
                  <c:v>16.200213918675029</c:v>
                </c:pt>
                <c:pt idx="251">
                  <c:v>16.116029724891391</c:v>
                </c:pt>
                <c:pt idx="252">
                  <c:v>16.11344927776284</c:v>
                </c:pt>
                <c:pt idx="253">
                  <c:v>16.078280317287877</c:v>
                </c:pt>
                <c:pt idx="254">
                  <c:v>15.99261956835285</c:v>
                </c:pt>
                <c:pt idx="255">
                  <c:v>15.873673374624211</c:v>
                </c:pt>
                <c:pt idx="256">
                  <c:v>15.867522300837107</c:v>
                </c:pt>
                <c:pt idx="257">
                  <c:v>15.788892610975893</c:v>
                </c:pt>
                <c:pt idx="258">
                  <c:v>15.746538163034218</c:v>
                </c:pt>
                <c:pt idx="259">
                  <c:v>15.689636927558958</c:v>
                </c:pt>
                <c:pt idx="260">
                  <c:v>15.67824044654424</c:v>
                </c:pt>
                <c:pt idx="261">
                  <c:v>15.650921594345412</c:v>
                </c:pt>
                <c:pt idx="262">
                  <c:v>15.569472692009265</c:v>
                </c:pt>
                <c:pt idx="263">
                  <c:v>15.499990718089292</c:v>
                </c:pt>
                <c:pt idx="264">
                  <c:v>15.371076776669026</c:v>
                </c:pt>
                <c:pt idx="265">
                  <c:v>15.299214151275862</c:v>
                </c:pt>
                <c:pt idx="266">
                  <c:v>15.220371728864261</c:v>
                </c:pt>
                <c:pt idx="267">
                  <c:v>15.212846510548159</c:v>
                </c:pt>
                <c:pt idx="268">
                  <c:v>15.023078979737083</c:v>
                </c:pt>
                <c:pt idx="269">
                  <c:v>14.939643615698374</c:v>
                </c:pt>
                <c:pt idx="270">
                  <c:v>14.932653508686125</c:v>
                </c:pt>
                <c:pt idx="271">
                  <c:v>14.826712574386303</c:v>
                </c:pt>
                <c:pt idx="272">
                  <c:v>14.732223206951618</c:v>
                </c:pt>
                <c:pt idx="273">
                  <c:v>14.740189504885254</c:v>
                </c:pt>
                <c:pt idx="274">
                  <c:v>14.69723670567744</c:v>
                </c:pt>
                <c:pt idx="275">
                  <c:v>14.688619225842471</c:v>
                </c:pt>
                <c:pt idx="276">
                  <c:v>14.519984079822649</c:v>
                </c:pt>
                <c:pt idx="277">
                  <c:v>14.457690330587003</c:v>
                </c:pt>
                <c:pt idx="278">
                  <c:v>14.420978184714993</c:v>
                </c:pt>
                <c:pt idx="279">
                  <c:v>14.273538482305099</c:v>
                </c:pt>
                <c:pt idx="280">
                  <c:v>14.348159954252317</c:v>
                </c:pt>
                <c:pt idx="281">
                  <c:v>14.228022153046718</c:v>
                </c:pt>
                <c:pt idx="282">
                  <c:v>14.225329016532049</c:v>
                </c:pt>
                <c:pt idx="283">
                  <c:v>14.291290371890721</c:v>
                </c:pt>
                <c:pt idx="284">
                  <c:v>14.254022028887929</c:v>
                </c:pt>
                <c:pt idx="285">
                  <c:v>14.226099955496229</c:v>
                </c:pt>
                <c:pt idx="286">
                  <c:v>14.033714745999035</c:v>
                </c:pt>
                <c:pt idx="287">
                  <c:v>13.983256061615712</c:v>
                </c:pt>
                <c:pt idx="288">
                  <c:v>13.858822368189372</c:v>
                </c:pt>
                <c:pt idx="289">
                  <c:v>13.996365235764401</c:v>
                </c:pt>
                <c:pt idx="290">
                  <c:v>13.995330969491482</c:v>
                </c:pt>
                <c:pt idx="291">
                  <c:v>14.070630476988958</c:v>
                </c:pt>
                <c:pt idx="292">
                  <c:v>14.069579875279757</c:v>
                </c:pt>
                <c:pt idx="293">
                  <c:v>14.183040009303562</c:v>
                </c:pt>
                <c:pt idx="294">
                  <c:v>14.320544200878826</c:v>
                </c:pt>
                <c:pt idx="295">
                  <c:v>14.456041209200931</c:v>
                </c:pt>
                <c:pt idx="296">
                  <c:v>14.58062762246607</c:v>
                </c:pt>
                <c:pt idx="297">
                  <c:v>14.577307851724076</c:v>
                </c:pt>
                <c:pt idx="298">
                  <c:v>14.540825459695398</c:v>
                </c:pt>
                <c:pt idx="299">
                  <c:v>14.497956286341227</c:v>
                </c:pt>
                <c:pt idx="300">
                  <c:v>14.485475704324626</c:v>
                </c:pt>
                <c:pt idx="301">
                  <c:v>14.612047191570705</c:v>
                </c:pt>
                <c:pt idx="302">
                  <c:v>14.722441870659384</c:v>
                </c:pt>
                <c:pt idx="303">
                  <c:v>14.852416292078926</c:v>
                </c:pt>
                <c:pt idx="304">
                  <c:v>14.808655519181876</c:v>
                </c:pt>
                <c:pt idx="305">
                  <c:v>14.763294973744159</c:v>
                </c:pt>
                <c:pt idx="306">
                  <c:v>14.719447141229146</c:v>
                </c:pt>
                <c:pt idx="307">
                  <c:v>14.56701943153681</c:v>
                </c:pt>
                <c:pt idx="308">
                  <c:v>14.56701943153681</c:v>
                </c:pt>
                <c:pt idx="309">
                  <c:v>14.331088300765071</c:v>
                </c:pt>
                <c:pt idx="310">
                  <c:v>14.283038868491396</c:v>
                </c:pt>
                <c:pt idx="311">
                  <c:v>14.334394686634495</c:v>
                </c:pt>
                <c:pt idx="312">
                  <c:v>14.317900295064772</c:v>
                </c:pt>
                <c:pt idx="313">
                  <c:v>14.269645326012332</c:v>
                </c:pt>
                <c:pt idx="314">
                  <c:v>14.246429064851919</c:v>
                </c:pt>
                <c:pt idx="315">
                  <c:v>14.07768176593366</c:v>
                </c:pt>
                <c:pt idx="316">
                  <c:v>13.921827108723255</c:v>
                </c:pt>
                <c:pt idx="317">
                  <c:v>14.030268474687244</c:v>
                </c:pt>
                <c:pt idx="318">
                  <c:v>14.029094640428054</c:v>
                </c:pt>
                <c:pt idx="319">
                  <c:v>14.016881250813055</c:v>
                </c:pt>
                <c:pt idx="320">
                  <c:v>13.836951235520873</c:v>
                </c:pt>
                <c:pt idx="321">
                  <c:v>13.814874484802449</c:v>
                </c:pt>
                <c:pt idx="322">
                  <c:v>13.671430127003426</c:v>
                </c:pt>
                <c:pt idx="323">
                  <c:v>13.732524889481573</c:v>
                </c:pt>
                <c:pt idx="324">
                  <c:v>13.729997333402078</c:v>
                </c:pt>
                <c:pt idx="325">
                  <c:v>13.70420433689905</c:v>
                </c:pt>
                <c:pt idx="326">
                  <c:v>13.626520239907506</c:v>
                </c:pt>
                <c:pt idx="327">
                  <c:v>13.491293946959431</c:v>
                </c:pt>
                <c:pt idx="328">
                  <c:v>13.45342336402412</c:v>
                </c:pt>
                <c:pt idx="329">
                  <c:v>13.408076966811048</c:v>
                </c:pt>
              </c:numCache>
            </c:numRef>
          </c:yVal>
        </c:ser>
        <c:axId val="156911872"/>
        <c:axId val="156913664"/>
      </c:scatterChart>
      <c:valAx>
        <c:axId val="156911872"/>
        <c:scaling>
          <c:logBase val="10"/>
          <c:orientation val="minMax"/>
        </c:scaling>
        <c:axPos val="b"/>
        <c:minorGridlines/>
        <c:numFmt formatCode="0.00_ " sourceLinked="1"/>
        <c:tickLblPos val="nextTo"/>
        <c:crossAx val="156913664"/>
        <c:crosses val="autoZero"/>
        <c:crossBetween val="midCat"/>
      </c:valAx>
      <c:valAx>
        <c:axId val="156913664"/>
        <c:scaling>
          <c:logBase val="10"/>
          <c:orientation val="minMax"/>
          <c:max val="300"/>
          <c:min val="10"/>
        </c:scaling>
        <c:axPos val="l"/>
        <c:majorGridlines/>
        <c:minorGridlines/>
        <c:numFmt formatCode="0.0_ " sourceLinked="1"/>
        <c:tickLblPos val="nextTo"/>
        <c:crossAx val="156911872"/>
        <c:crossesAt val="0.1"/>
        <c:crossBetween val="midCat"/>
      </c:valAx>
    </c:plotArea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ja-JP"/>
  <c:chart>
    <c:plotArea>
      <c:layout>
        <c:manualLayout>
          <c:layoutTarget val="inner"/>
          <c:xMode val="edge"/>
          <c:yMode val="edge"/>
          <c:x val="0.14068587132648086"/>
          <c:y val="4.3590980195754726E-2"/>
          <c:w val="0.78612310923519002"/>
          <c:h val="0.8288818608447257"/>
        </c:manualLayout>
      </c:layout>
      <c:scatterChart>
        <c:scatterStyle val="lineMarker"/>
        <c:ser>
          <c:idx val="0"/>
          <c:order val="0"/>
          <c:spPr>
            <a:ln w="28575">
              <a:noFill/>
            </a:ln>
          </c:spPr>
          <c:xVal>
            <c:numRef>
              <c:f>'TD18_Disk_#2'!$BI$8625:$BI$8955</c:f>
              <c:numCache>
                <c:formatCode>0.00_ </c:formatCode>
                <c:ptCount val="331"/>
                <c:pt idx="0">
                  <c:v>0.33333333333333331</c:v>
                </c:pt>
                <c:pt idx="1">
                  <c:v>0.3816666666628728</c:v>
                </c:pt>
                <c:pt idx="2">
                  <c:v>0.40777777777369401</c:v>
                </c:pt>
                <c:pt idx="3">
                  <c:v>0.42638888888344434</c:v>
                </c:pt>
                <c:pt idx="4">
                  <c:v>0.74416666666350983</c:v>
                </c:pt>
                <c:pt idx="5">
                  <c:v>0.77472222222407905</c:v>
                </c:pt>
                <c:pt idx="6">
                  <c:v>2.3927777777738197</c:v>
                </c:pt>
                <c:pt idx="7">
                  <c:v>2.4113888888840243</c:v>
                </c:pt>
                <c:pt idx="8">
                  <c:v>2.4299999999933184</c:v>
                </c:pt>
                <c:pt idx="9">
                  <c:v>2.4483333333331148</c:v>
                </c:pt>
                <c:pt idx="10">
                  <c:v>2.4936111111126897</c:v>
                </c:pt>
                <c:pt idx="11">
                  <c:v>2.5497222222228042</c:v>
                </c:pt>
                <c:pt idx="12">
                  <c:v>3.3374999999922026</c:v>
                </c:pt>
                <c:pt idx="13">
                  <c:v>4.7080555555515575</c:v>
                </c:pt>
                <c:pt idx="14">
                  <c:v>6.0363888888817501</c:v>
                </c:pt>
                <c:pt idx="15">
                  <c:v>6.2511111111110393</c:v>
                </c:pt>
                <c:pt idx="16">
                  <c:v>6.8805555555507745</c:v>
                </c:pt>
                <c:pt idx="17">
                  <c:v>8.2630555555513947</c:v>
                </c:pt>
                <c:pt idx="18">
                  <c:v>8.681388888881278</c:v>
                </c:pt>
                <c:pt idx="19">
                  <c:v>8.6999999999905686</c:v>
                </c:pt>
                <c:pt idx="20">
                  <c:v>8.7888888888808889</c:v>
                </c:pt>
                <c:pt idx="21">
                  <c:v>8.8180555555507709</c:v>
                </c:pt>
                <c:pt idx="22">
                  <c:v>8.8463888888807869</c:v>
                </c:pt>
                <c:pt idx="23">
                  <c:v>8.8680555555509706</c:v>
                </c:pt>
                <c:pt idx="24">
                  <c:v>8.8897222222211294</c:v>
                </c:pt>
                <c:pt idx="25">
                  <c:v>8.9308333333313694</c:v>
                </c:pt>
                <c:pt idx="26">
                  <c:v>8.9586111111110149</c:v>
                </c:pt>
                <c:pt idx="27">
                  <c:v>8.9844444444418823</c:v>
                </c:pt>
                <c:pt idx="28">
                  <c:v>9.0522222222210527</c:v>
                </c:pt>
                <c:pt idx="29">
                  <c:v>9.1644444444417203</c:v>
                </c:pt>
                <c:pt idx="30">
                  <c:v>9.3763888888814506</c:v>
                </c:pt>
                <c:pt idx="31">
                  <c:v>11.12999999999132</c:v>
                </c:pt>
                <c:pt idx="32">
                  <c:v>11.571111111111167</c:v>
                </c:pt>
                <c:pt idx="33">
                  <c:v>11.615555555550932</c:v>
                </c:pt>
                <c:pt idx="34">
                  <c:v>11.691666666660543</c:v>
                </c:pt>
                <c:pt idx="35">
                  <c:v>12.483611111111108</c:v>
                </c:pt>
                <c:pt idx="36">
                  <c:v>12.513055555551396</c:v>
                </c:pt>
                <c:pt idx="37">
                  <c:v>12.669444444441401</c:v>
                </c:pt>
                <c:pt idx="38">
                  <c:v>14.714166666661033</c:v>
                </c:pt>
                <c:pt idx="39">
                  <c:v>15.453611111111362</c:v>
                </c:pt>
                <c:pt idx="40">
                  <c:v>16.394166666661324</c:v>
                </c:pt>
                <c:pt idx="41">
                  <c:v>18.256111111111142</c:v>
                </c:pt>
                <c:pt idx="42">
                  <c:v>20.442777777770726</c:v>
                </c:pt>
                <c:pt idx="43">
                  <c:v>21.306388888880821</c:v>
                </c:pt>
                <c:pt idx="44">
                  <c:v>22.354444444440457</c:v>
                </c:pt>
                <c:pt idx="45">
                  <c:v>22.760833333330289</c:v>
                </c:pt>
                <c:pt idx="46">
                  <c:v>23.672499999990425</c:v>
                </c:pt>
                <c:pt idx="47">
                  <c:v>24.171944444440129</c:v>
                </c:pt>
                <c:pt idx="48">
                  <c:v>24.879166666659682</c:v>
                </c:pt>
                <c:pt idx="49">
                  <c:v>24.905833333329799</c:v>
                </c:pt>
                <c:pt idx="50">
                  <c:v>24.924444444439629</c:v>
                </c:pt>
                <c:pt idx="51">
                  <c:v>25.028888888880221</c:v>
                </c:pt>
                <c:pt idx="52">
                  <c:v>25.047499999990425</c:v>
                </c:pt>
                <c:pt idx="53">
                  <c:v>25.084722222220289</c:v>
                </c:pt>
                <c:pt idx="54">
                  <c:v>25.111388888880231</c:v>
                </c:pt>
                <c:pt idx="55">
                  <c:v>25.129722222220426</c:v>
                </c:pt>
                <c:pt idx="56">
                  <c:v>25.148055555549792</c:v>
                </c:pt>
                <c:pt idx="57">
                  <c:v>25.198611111109887</c:v>
                </c:pt>
                <c:pt idx="58">
                  <c:v>25.217222222219636</c:v>
                </c:pt>
                <c:pt idx="59">
                  <c:v>25.235555555549428</c:v>
                </c:pt>
                <c:pt idx="60">
                  <c:v>25.288333333329483</c:v>
                </c:pt>
                <c:pt idx="61">
                  <c:v>25.358888888878791</c:v>
                </c:pt>
                <c:pt idx="62">
                  <c:v>25.433333333329511</c:v>
                </c:pt>
                <c:pt idx="63">
                  <c:v>25.473888888879021</c:v>
                </c:pt>
                <c:pt idx="64">
                  <c:v>25.498888888878657</c:v>
                </c:pt>
                <c:pt idx="65">
                  <c:v>25.567499999988129</c:v>
                </c:pt>
                <c:pt idx="66">
                  <c:v>26.936944444438115</c:v>
                </c:pt>
                <c:pt idx="67">
                  <c:v>27.300277777768162</c:v>
                </c:pt>
                <c:pt idx="68">
                  <c:v>28.540833333327775</c:v>
                </c:pt>
                <c:pt idx="69">
                  <c:v>28.916944444438595</c:v>
                </c:pt>
                <c:pt idx="70">
                  <c:v>30.81222222221853</c:v>
                </c:pt>
                <c:pt idx="71">
                  <c:v>31.10361111110873</c:v>
                </c:pt>
                <c:pt idx="72">
                  <c:v>31.718055555549501</c:v>
                </c:pt>
                <c:pt idx="73">
                  <c:v>31.924444444438752</c:v>
                </c:pt>
                <c:pt idx="74">
                  <c:v>32.652777777769494</c:v>
                </c:pt>
                <c:pt idx="75">
                  <c:v>32.845277777769034</c:v>
                </c:pt>
                <c:pt idx="76">
                  <c:v>34.141388888879113</c:v>
                </c:pt>
                <c:pt idx="77">
                  <c:v>35.026944444438264</c:v>
                </c:pt>
                <c:pt idx="78">
                  <c:v>35.907777777768509</c:v>
                </c:pt>
                <c:pt idx="79">
                  <c:v>36.491666666658304</c:v>
                </c:pt>
                <c:pt idx="80">
                  <c:v>36.510555555548507</c:v>
                </c:pt>
                <c:pt idx="81">
                  <c:v>36.605277777768357</c:v>
                </c:pt>
                <c:pt idx="82">
                  <c:v>37.107499999988555</c:v>
                </c:pt>
                <c:pt idx="83">
                  <c:v>41.634999999988253</c:v>
                </c:pt>
                <c:pt idx="84">
                  <c:v>41.970277777768075</c:v>
                </c:pt>
                <c:pt idx="85">
                  <c:v>43.078055555547344</c:v>
                </c:pt>
                <c:pt idx="86">
                  <c:v>43.368888888877642</c:v>
                </c:pt>
                <c:pt idx="87">
                  <c:v>44.157499999987344</c:v>
                </c:pt>
                <c:pt idx="88">
                  <c:v>45.898611111107435</c:v>
                </c:pt>
                <c:pt idx="89">
                  <c:v>46.476111111107308</c:v>
                </c:pt>
                <c:pt idx="90">
                  <c:v>47.689999999986718</c:v>
                </c:pt>
                <c:pt idx="91">
                  <c:v>48.735277777766193</c:v>
                </c:pt>
                <c:pt idx="92">
                  <c:v>49.544722222215881</c:v>
                </c:pt>
                <c:pt idx="93">
                  <c:v>51.003055555545721</c:v>
                </c:pt>
                <c:pt idx="94">
                  <c:v>51.279999999985513</c:v>
                </c:pt>
                <c:pt idx="95">
                  <c:v>56.857222222214894</c:v>
                </c:pt>
                <c:pt idx="96">
                  <c:v>56.925555555545401</c:v>
                </c:pt>
                <c:pt idx="97">
                  <c:v>59.165555555545183</c:v>
                </c:pt>
                <c:pt idx="98">
                  <c:v>59.308888888875913</c:v>
                </c:pt>
                <c:pt idx="99">
                  <c:v>61.58583333332566</c:v>
                </c:pt>
                <c:pt idx="100">
                  <c:v>61.630833333326187</c:v>
                </c:pt>
                <c:pt idx="101">
                  <c:v>62.009166666656427</c:v>
                </c:pt>
                <c:pt idx="102">
                  <c:v>62.790833333326503</c:v>
                </c:pt>
                <c:pt idx="103">
                  <c:v>62.995555555546922</c:v>
                </c:pt>
                <c:pt idx="104">
                  <c:v>66.712222222216795</c:v>
                </c:pt>
                <c:pt idx="105">
                  <c:v>66.741388888877125</c:v>
                </c:pt>
                <c:pt idx="106">
                  <c:v>68.001944444437427</c:v>
                </c:pt>
                <c:pt idx="107">
                  <c:v>68.253055555547093</c:v>
                </c:pt>
                <c:pt idx="108">
                  <c:v>70.737499999987975</c:v>
                </c:pt>
                <c:pt idx="109">
                  <c:v>73.084722222218105</c:v>
                </c:pt>
                <c:pt idx="110">
                  <c:v>73.331944444438562</c:v>
                </c:pt>
                <c:pt idx="111">
                  <c:v>76.740555555549093</c:v>
                </c:pt>
                <c:pt idx="112">
                  <c:v>79.424166666658792</c:v>
                </c:pt>
                <c:pt idx="113">
                  <c:v>79.470555555548643</c:v>
                </c:pt>
                <c:pt idx="114">
                  <c:v>81.614166666658846</c:v>
                </c:pt>
                <c:pt idx="115">
                  <c:v>82.449722222218796</c:v>
                </c:pt>
                <c:pt idx="116">
                  <c:v>83.646666666659101</c:v>
                </c:pt>
                <c:pt idx="117">
                  <c:v>85.654722222218709</c:v>
                </c:pt>
                <c:pt idx="118">
                  <c:v>88.06249999998893</c:v>
                </c:pt>
                <c:pt idx="119">
                  <c:v>88.861111111108428</c:v>
                </c:pt>
                <c:pt idx="120">
                  <c:v>89.323611111108519</c:v>
                </c:pt>
                <c:pt idx="121">
                  <c:v>89.559166666658555</c:v>
                </c:pt>
                <c:pt idx="122">
                  <c:v>91.057499999988821</c:v>
                </c:pt>
                <c:pt idx="123">
                  <c:v>91.693888888878348</c:v>
                </c:pt>
                <c:pt idx="124">
                  <c:v>93.883333333327784</c:v>
                </c:pt>
                <c:pt idx="125">
                  <c:v>93.982222222218226</c:v>
                </c:pt>
                <c:pt idx="126">
                  <c:v>94.014166666658127</c:v>
                </c:pt>
                <c:pt idx="127">
                  <c:v>94.50944444443833</c:v>
                </c:pt>
                <c:pt idx="128">
                  <c:v>95.218055555548133</c:v>
                </c:pt>
                <c:pt idx="129">
                  <c:v>97.464722222218327</c:v>
                </c:pt>
                <c:pt idx="130">
                  <c:v>100.65861111110412</c:v>
                </c:pt>
                <c:pt idx="131">
                  <c:v>101.80861111110501</c:v>
                </c:pt>
                <c:pt idx="132">
                  <c:v>103.35861111110444</c:v>
                </c:pt>
                <c:pt idx="133">
                  <c:v>101.80861111110501</c:v>
                </c:pt>
                <c:pt idx="134">
                  <c:v>104.30861111110436</c:v>
                </c:pt>
                <c:pt idx="135">
                  <c:v>107.02527777777136</c:v>
                </c:pt>
                <c:pt idx="136">
                  <c:v>107.6752777777714</c:v>
                </c:pt>
                <c:pt idx="137">
                  <c:v>108.70861111110455</c:v>
                </c:pt>
                <c:pt idx="138">
                  <c:v>108.89194444443849</c:v>
                </c:pt>
                <c:pt idx="139">
                  <c:v>109.97527777777128</c:v>
                </c:pt>
                <c:pt idx="140">
                  <c:v>111.30861111110501</c:v>
                </c:pt>
                <c:pt idx="141">
                  <c:v>113.59194444443851</c:v>
                </c:pt>
                <c:pt idx="142">
                  <c:v>113.69194444443822</c:v>
                </c:pt>
                <c:pt idx="143">
                  <c:v>113.85861111110444</c:v>
                </c:pt>
                <c:pt idx="144">
                  <c:v>113.89194444443812</c:v>
                </c:pt>
                <c:pt idx="145">
                  <c:v>114.00861111110417</c:v>
                </c:pt>
                <c:pt idx="146">
                  <c:v>116.34194444443851</c:v>
                </c:pt>
                <c:pt idx="147">
                  <c:v>117.09194444443879</c:v>
                </c:pt>
                <c:pt idx="148">
                  <c:v>117.22527777777167</c:v>
                </c:pt>
                <c:pt idx="149">
                  <c:v>120.19194444443913</c:v>
                </c:pt>
                <c:pt idx="150">
                  <c:v>120.45861111110601</c:v>
                </c:pt>
                <c:pt idx="151">
                  <c:v>123.30861111110625</c:v>
                </c:pt>
                <c:pt idx="152">
                  <c:v>124.42527777777315</c:v>
                </c:pt>
                <c:pt idx="153">
                  <c:v>124.45861111110645</c:v>
                </c:pt>
                <c:pt idx="154">
                  <c:v>124.49194444443982</c:v>
                </c:pt>
                <c:pt idx="155">
                  <c:v>124.60861111110701</c:v>
                </c:pt>
                <c:pt idx="156">
                  <c:v>124.62527777777309</c:v>
                </c:pt>
                <c:pt idx="157">
                  <c:v>124.65861111110647</c:v>
                </c:pt>
                <c:pt idx="158">
                  <c:v>124.69194444444022</c:v>
                </c:pt>
                <c:pt idx="159">
                  <c:v>124.72527777777314</c:v>
                </c:pt>
                <c:pt idx="160">
                  <c:v>124.77527777777287</c:v>
                </c:pt>
                <c:pt idx="161">
                  <c:v>126.72527777777285</c:v>
                </c:pt>
                <c:pt idx="162">
                  <c:v>127.37527777777309</c:v>
                </c:pt>
                <c:pt idx="163">
                  <c:v>127.85861111110636</c:v>
                </c:pt>
                <c:pt idx="164">
                  <c:v>128.82527777777383</c:v>
                </c:pt>
                <c:pt idx="165">
                  <c:v>130.87527777777404</c:v>
                </c:pt>
                <c:pt idx="166">
                  <c:v>130.94194444444051</c:v>
                </c:pt>
                <c:pt idx="167">
                  <c:v>131.57527777777381</c:v>
                </c:pt>
                <c:pt idx="168">
                  <c:v>133.42527777777366</c:v>
                </c:pt>
                <c:pt idx="169">
                  <c:v>136.2252777777729</c:v>
                </c:pt>
                <c:pt idx="170">
                  <c:v>137.02527777777348</c:v>
                </c:pt>
                <c:pt idx="171">
                  <c:v>137.17527777777272</c:v>
                </c:pt>
                <c:pt idx="172">
                  <c:v>139.44194444444005</c:v>
                </c:pt>
                <c:pt idx="173">
                  <c:v>140.37527777777404</c:v>
                </c:pt>
                <c:pt idx="174">
                  <c:v>140.45861111110693</c:v>
                </c:pt>
                <c:pt idx="175">
                  <c:v>140.50861111110692</c:v>
                </c:pt>
                <c:pt idx="176">
                  <c:v>140.64194444444033</c:v>
                </c:pt>
                <c:pt idx="177">
                  <c:v>141.45861111110693</c:v>
                </c:pt>
                <c:pt idx="178">
                  <c:v>141.5586111111073</c:v>
                </c:pt>
                <c:pt idx="179">
                  <c:v>144.59805555554735</c:v>
                </c:pt>
                <c:pt idx="180">
                  <c:v>145.29861111110668</c:v>
                </c:pt>
                <c:pt idx="181">
                  <c:v>145.89444444443714</c:v>
                </c:pt>
                <c:pt idx="182">
                  <c:v>147.45999999999671</c:v>
                </c:pt>
                <c:pt idx="183">
                  <c:v>147.8119444444367</c:v>
                </c:pt>
                <c:pt idx="184">
                  <c:v>148.59166666665698</c:v>
                </c:pt>
                <c:pt idx="185">
                  <c:v>148.90694444443704</c:v>
                </c:pt>
                <c:pt idx="186">
                  <c:v>151.342222222217</c:v>
                </c:pt>
                <c:pt idx="187">
                  <c:v>152.12944444443687</c:v>
                </c:pt>
                <c:pt idx="188">
                  <c:v>153.61555555554602</c:v>
                </c:pt>
                <c:pt idx="189">
                  <c:v>154.84416666665695</c:v>
                </c:pt>
                <c:pt idx="190">
                  <c:v>154.86833333332768</c:v>
                </c:pt>
                <c:pt idx="191">
                  <c:v>155.96138888888825</c:v>
                </c:pt>
                <c:pt idx="192">
                  <c:v>159.00083333332745</c:v>
                </c:pt>
                <c:pt idx="193">
                  <c:v>159.27305555554665</c:v>
                </c:pt>
                <c:pt idx="194">
                  <c:v>160.47499999999698</c:v>
                </c:pt>
                <c:pt idx="195">
                  <c:v>161.15138888888694</c:v>
                </c:pt>
                <c:pt idx="196">
                  <c:v>161.17138888888607</c:v>
                </c:pt>
                <c:pt idx="197">
                  <c:v>161.2766666666555</c:v>
                </c:pt>
                <c:pt idx="198">
                  <c:v>161.30333333332587</c:v>
                </c:pt>
                <c:pt idx="199">
                  <c:v>161.3438888888862</c:v>
                </c:pt>
                <c:pt idx="200">
                  <c:v>162.28111111110579</c:v>
                </c:pt>
                <c:pt idx="201">
                  <c:v>162.98722222221627</c:v>
                </c:pt>
                <c:pt idx="202">
                  <c:v>163.01027777777639</c:v>
                </c:pt>
                <c:pt idx="203">
                  <c:v>163.55999999999662</c:v>
                </c:pt>
                <c:pt idx="204">
                  <c:v>164.0891666666565</c:v>
                </c:pt>
                <c:pt idx="205">
                  <c:v>165.56638888888691</c:v>
                </c:pt>
                <c:pt idx="206">
                  <c:v>165.59444444443687</c:v>
                </c:pt>
                <c:pt idx="207">
                  <c:v>165.61944444443711</c:v>
                </c:pt>
                <c:pt idx="208">
                  <c:v>167.79555555554589</c:v>
                </c:pt>
                <c:pt idx="209">
                  <c:v>167.84916666665615</c:v>
                </c:pt>
                <c:pt idx="210">
                  <c:v>168.02138888888737</c:v>
                </c:pt>
                <c:pt idx="211">
                  <c:v>168.04333333332656</c:v>
                </c:pt>
                <c:pt idx="212">
                  <c:v>168.13555555554578</c:v>
                </c:pt>
                <c:pt idx="213">
                  <c:v>168.17111111110663</c:v>
                </c:pt>
                <c:pt idx="214">
                  <c:v>168.23694444443694</c:v>
                </c:pt>
                <c:pt idx="215">
                  <c:v>168.62472222221712</c:v>
                </c:pt>
                <c:pt idx="216">
                  <c:v>169.51194444443703</c:v>
                </c:pt>
                <c:pt idx="217">
                  <c:v>170.76527777777696</c:v>
                </c:pt>
                <c:pt idx="218">
                  <c:v>170.79638888888701</c:v>
                </c:pt>
                <c:pt idx="219">
                  <c:v>171.98416666665648</c:v>
                </c:pt>
                <c:pt idx="220">
                  <c:v>174.85972222221639</c:v>
                </c:pt>
                <c:pt idx="221">
                  <c:v>174.97027777777689</c:v>
                </c:pt>
                <c:pt idx="222">
                  <c:v>176.76499999999655</c:v>
                </c:pt>
                <c:pt idx="223">
                  <c:v>176.79388888888639</c:v>
                </c:pt>
                <c:pt idx="224">
                  <c:v>178.80499999999651</c:v>
                </c:pt>
                <c:pt idx="225">
                  <c:v>180.8033333333268</c:v>
                </c:pt>
                <c:pt idx="226">
                  <c:v>180.89916666665735</c:v>
                </c:pt>
                <c:pt idx="227">
                  <c:v>183.15805555554775</c:v>
                </c:pt>
                <c:pt idx="228">
                  <c:v>183.20194444443845</c:v>
                </c:pt>
                <c:pt idx="229">
                  <c:v>183.23166666665773</c:v>
                </c:pt>
                <c:pt idx="230">
                  <c:v>183.2502777777789</c:v>
                </c:pt>
                <c:pt idx="231">
                  <c:v>183.37222222221894</c:v>
                </c:pt>
                <c:pt idx="232">
                  <c:v>183.99611111110858</c:v>
                </c:pt>
                <c:pt idx="233">
                  <c:v>185.25777777777907</c:v>
                </c:pt>
                <c:pt idx="234">
                  <c:v>185.69722222221876</c:v>
                </c:pt>
                <c:pt idx="235">
                  <c:v>187.93694444443821</c:v>
                </c:pt>
                <c:pt idx="236">
                  <c:v>188.77749999999818</c:v>
                </c:pt>
                <c:pt idx="237">
                  <c:v>190.79694777777817</c:v>
                </c:pt>
                <c:pt idx="238">
                  <c:v>191.27555888888787</c:v>
                </c:pt>
                <c:pt idx="239">
                  <c:v>193.27416999999767</c:v>
                </c:pt>
                <c:pt idx="240">
                  <c:v>194.18139222221802</c:v>
                </c:pt>
                <c:pt idx="241">
                  <c:v>194.84305888888852</c:v>
                </c:pt>
                <c:pt idx="242">
                  <c:v>195.26028111110722</c:v>
                </c:pt>
                <c:pt idx="243">
                  <c:v>196.02166999999858</c:v>
                </c:pt>
                <c:pt idx="244">
                  <c:v>196.04694777777863</c:v>
                </c:pt>
                <c:pt idx="245">
                  <c:v>197.57916999999836</c:v>
                </c:pt>
                <c:pt idx="246">
                  <c:v>199.24889222221853</c:v>
                </c:pt>
                <c:pt idx="247">
                  <c:v>199.91972555554938</c:v>
                </c:pt>
                <c:pt idx="248">
                  <c:v>200.45778111110926</c:v>
                </c:pt>
                <c:pt idx="249">
                  <c:v>201.63389222221824</c:v>
                </c:pt>
                <c:pt idx="250">
                  <c:v>202.56666999999825</c:v>
                </c:pt>
                <c:pt idx="251">
                  <c:v>203.61528111110758</c:v>
                </c:pt>
                <c:pt idx="252">
                  <c:v>204.67889222221802</c:v>
                </c:pt>
                <c:pt idx="253">
                  <c:v>204.71166999999767</c:v>
                </c:pt>
                <c:pt idx="254">
                  <c:v>205.15944777777881</c:v>
                </c:pt>
                <c:pt idx="255">
                  <c:v>206.25833666665844</c:v>
                </c:pt>
                <c:pt idx="256">
                  <c:v>207.80389222221848</c:v>
                </c:pt>
                <c:pt idx="257">
                  <c:v>207.88444777777937</c:v>
                </c:pt>
                <c:pt idx="258">
                  <c:v>208.91972555554796</c:v>
                </c:pt>
                <c:pt idx="259">
                  <c:v>209.48166999999816</c:v>
                </c:pt>
                <c:pt idx="260">
                  <c:v>210.24139222221757</c:v>
                </c:pt>
                <c:pt idx="261">
                  <c:v>212.60889222221735</c:v>
                </c:pt>
                <c:pt idx="262">
                  <c:v>212.98000333332757</c:v>
                </c:pt>
                <c:pt idx="263">
                  <c:v>214.09416999999698</c:v>
                </c:pt>
                <c:pt idx="264">
                  <c:v>215.05389222221692</c:v>
                </c:pt>
                <c:pt idx="265">
                  <c:v>216.85750333332757</c:v>
                </c:pt>
                <c:pt idx="266">
                  <c:v>217.87611444443687</c:v>
                </c:pt>
                <c:pt idx="267">
                  <c:v>219.0047255555468</c:v>
                </c:pt>
                <c:pt idx="268">
                  <c:v>219.11305888888674</c:v>
                </c:pt>
                <c:pt idx="269">
                  <c:v>221.88083666665707</c:v>
                </c:pt>
                <c:pt idx="270">
                  <c:v>223.12000333332693</c:v>
                </c:pt>
                <c:pt idx="271">
                  <c:v>223.22444777777667</c:v>
                </c:pt>
                <c:pt idx="272">
                  <c:v>224.81944777777647</c:v>
                </c:pt>
                <c:pt idx="273">
                  <c:v>226.26139222221698</c:v>
                </c:pt>
                <c:pt idx="274">
                  <c:v>228.49472555555016</c:v>
                </c:pt>
                <c:pt idx="275">
                  <c:v>229.16250333333059</c:v>
                </c:pt>
                <c:pt idx="276">
                  <c:v>229.29694777777044</c:v>
                </c:pt>
                <c:pt idx="277">
                  <c:v>231.96000333333026</c:v>
                </c:pt>
                <c:pt idx="278">
                  <c:v>232.95944777777129</c:v>
                </c:pt>
                <c:pt idx="279">
                  <c:v>233.55250333333137</c:v>
                </c:pt>
                <c:pt idx="280">
                  <c:v>235.96500333333128</c:v>
                </c:pt>
                <c:pt idx="281">
                  <c:v>237.15778111111078</c:v>
                </c:pt>
                <c:pt idx="282">
                  <c:v>239.16028111111135</c:v>
                </c:pt>
                <c:pt idx="283">
                  <c:v>239.20555888888148</c:v>
                </c:pt>
                <c:pt idx="284">
                  <c:v>240.53111444444158</c:v>
                </c:pt>
                <c:pt idx="285">
                  <c:v>241.1600033333319</c:v>
                </c:pt>
                <c:pt idx="286">
                  <c:v>241.63333666666162</c:v>
                </c:pt>
                <c:pt idx="287">
                  <c:v>244.94583666666162</c:v>
                </c:pt>
                <c:pt idx="288">
                  <c:v>245.82972555555202</c:v>
                </c:pt>
                <c:pt idx="289">
                  <c:v>248.03694777777164</c:v>
                </c:pt>
                <c:pt idx="290">
                  <c:v>248.08028111111193</c:v>
                </c:pt>
                <c:pt idx="291">
                  <c:v>248.09861444444172</c:v>
                </c:pt>
                <c:pt idx="292">
                  <c:v>249.23861444444074</c:v>
                </c:pt>
                <c:pt idx="293">
                  <c:v>249.25722555555134</c:v>
                </c:pt>
                <c:pt idx="294">
                  <c:v>249.71139222222178</c:v>
                </c:pt>
                <c:pt idx="295">
                  <c:v>249.73833666666209</c:v>
                </c:pt>
                <c:pt idx="296">
                  <c:v>249.79944777777277</c:v>
                </c:pt>
                <c:pt idx="297">
                  <c:v>250.04639222222326</c:v>
                </c:pt>
                <c:pt idx="298">
                  <c:v>250.10333666666278</c:v>
                </c:pt>
                <c:pt idx="299">
                  <c:v>250.73083666666238</c:v>
                </c:pt>
                <c:pt idx="300">
                  <c:v>251.4722255555524</c:v>
                </c:pt>
                <c:pt idx="301">
                  <c:v>251.68889222221921</c:v>
                </c:pt>
                <c:pt idx="302">
                  <c:v>251.88500333332993</c:v>
                </c:pt>
                <c:pt idx="303">
                  <c:v>252.35472555554941</c:v>
                </c:pt>
                <c:pt idx="304">
                  <c:v>252.48416999999921</c:v>
                </c:pt>
                <c:pt idx="305">
                  <c:v>253.2302811111083</c:v>
                </c:pt>
                <c:pt idx="306">
                  <c:v>254.00833666665889</c:v>
                </c:pt>
                <c:pt idx="307">
                  <c:v>254.76500333332834</c:v>
                </c:pt>
                <c:pt idx="308">
                  <c:v>257.43083666665899</c:v>
                </c:pt>
                <c:pt idx="309">
                  <c:v>257.43083666665899</c:v>
                </c:pt>
                <c:pt idx="310">
                  <c:v>261.66889222221909</c:v>
                </c:pt>
                <c:pt idx="311">
                  <c:v>262.54916999998915</c:v>
                </c:pt>
                <c:pt idx="312">
                  <c:v>264.03083666665924</c:v>
                </c:pt>
                <c:pt idx="313">
                  <c:v>264.33500333332938</c:v>
                </c:pt>
                <c:pt idx="314">
                  <c:v>265.22889222221869</c:v>
                </c:pt>
                <c:pt idx="315">
                  <c:v>265.66111444443879</c:v>
                </c:pt>
                <c:pt idx="316">
                  <c:v>268.84555888887894</c:v>
                </c:pt>
                <c:pt idx="317">
                  <c:v>271.85528111110932</c:v>
                </c:pt>
                <c:pt idx="318">
                  <c:v>272.22889222221897</c:v>
                </c:pt>
                <c:pt idx="319">
                  <c:v>272.25166999998993</c:v>
                </c:pt>
                <c:pt idx="320">
                  <c:v>272.4888922222184</c:v>
                </c:pt>
                <c:pt idx="321">
                  <c:v>276.03222555555004</c:v>
                </c:pt>
                <c:pt idx="322">
                  <c:v>276.47333666665918</c:v>
                </c:pt>
                <c:pt idx="323">
                  <c:v>279.37416999999033</c:v>
                </c:pt>
                <c:pt idx="324">
                  <c:v>280.65972555555072</c:v>
                </c:pt>
                <c:pt idx="325">
                  <c:v>280.71139222221859</c:v>
                </c:pt>
                <c:pt idx="326">
                  <c:v>281.23972555554963</c:v>
                </c:pt>
                <c:pt idx="327">
                  <c:v>282.84305888887963</c:v>
                </c:pt>
                <c:pt idx="328">
                  <c:v>285.67805888887898</c:v>
                </c:pt>
                <c:pt idx="329">
                  <c:v>286.48222555555026</c:v>
                </c:pt>
                <c:pt idx="330">
                  <c:v>287.45111444443887</c:v>
                </c:pt>
              </c:numCache>
            </c:numRef>
          </c:xVal>
          <c:yVal>
            <c:numRef>
              <c:f>'TD18_Disk_#2'!$BJ$8625:$BJ$8955</c:f>
              <c:numCache>
                <c:formatCode>General</c:formatCode>
                <c:ptCount val="33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2</c:v>
                </c:pt>
                <c:pt idx="4">
                  <c:v>3</c:v>
                </c:pt>
                <c:pt idx="5">
                  <c:v>4</c:v>
                </c:pt>
                <c:pt idx="6">
                  <c:v>5</c:v>
                </c:pt>
                <c:pt idx="7">
                  <c:v>5</c:v>
                </c:pt>
                <c:pt idx="8">
                  <c:v>5</c:v>
                </c:pt>
                <c:pt idx="9">
                  <c:v>5</c:v>
                </c:pt>
                <c:pt idx="10">
                  <c:v>5</c:v>
                </c:pt>
                <c:pt idx="11">
                  <c:v>6</c:v>
                </c:pt>
                <c:pt idx="12">
                  <c:v>6</c:v>
                </c:pt>
                <c:pt idx="13">
                  <c:v>6</c:v>
                </c:pt>
                <c:pt idx="14">
                  <c:v>6</c:v>
                </c:pt>
                <c:pt idx="15">
                  <c:v>7</c:v>
                </c:pt>
                <c:pt idx="16">
                  <c:v>7</c:v>
                </c:pt>
                <c:pt idx="17">
                  <c:v>7</c:v>
                </c:pt>
                <c:pt idx="18">
                  <c:v>8</c:v>
                </c:pt>
                <c:pt idx="19">
                  <c:v>8</c:v>
                </c:pt>
                <c:pt idx="20">
                  <c:v>8</c:v>
                </c:pt>
                <c:pt idx="21">
                  <c:v>9</c:v>
                </c:pt>
                <c:pt idx="22">
                  <c:v>10</c:v>
                </c:pt>
                <c:pt idx="23">
                  <c:v>10</c:v>
                </c:pt>
                <c:pt idx="24">
                  <c:v>10</c:v>
                </c:pt>
                <c:pt idx="25">
                  <c:v>11</c:v>
                </c:pt>
                <c:pt idx="26">
                  <c:v>12</c:v>
                </c:pt>
                <c:pt idx="27">
                  <c:v>13</c:v>
                </c:pt>
                <c:pt idx="28">
                  <c:v>14</c:v>
                </c:pt>
                <c:pt idx="29">
                  <c:v>15</c:v>
                </c:pt>
                <c:pt idx="30">
                  <c:v>16</c:v>
                </c:pt>
                <c:pt idx="31">
                  <c:v>16</c:v>
                </c:pt>
                <c:pt idx="32">
                  <c:v>17</c:v>
                </c:pt>
                <c:pt idx="33">
                  <c:v>18</c:v>
                </c:pt>
                <c:pt idx="34">
                  <c:v>19</c:v>
                </c:pt>
                <c:pt idx="35">
                  <c:v>19</c:v>
                </c:pt>
                <c:pt idx="36">
                  <c:v>19</c:v>
                </c:pt>
                <c:pt idx="37">
                  <c:v>20</c:v>
                </c:pt>
                <c:pt idx="38">
                  <c:v>20</c:v>
                </c:pt>
                <c:pt idx="39">
                  <c:v>20</c:v>
                </c:pt>
                <c:pt idx="40">
                  <c:v>20</c:v>
                </c:pt>
                <c:pt idx="41">
                  <c:v>20</c:v>
                </c:pt>
                <c:pt idx="42">
                  <c:v>21</c:v>
                </c:pt>
                <c:pt idx="43">
                  <c:v>21</c:v>
                </c:pt>
                <c:pt idx="44">
                  <c:v>22</c:v>
                </c:pt>
                <c:pt idx="45">
                  <c:v>23</c:v>
                </c:pt>
                <c:pt idx="46">
                  <c:v>24</c:v>
                </c:pt>
                <c:pt idx="47">
                  <c:v>24</c:v>
                </c:pt>
                <c:pt idx="48">
                  <c:v>25</c:v>
                </c:pt>
                <c:pt idx="49">
                  <c:v>26</c:v>
                </c:pt>
                <c:pt idx="50">
                  <c:v>26</c:v>
                </c:pt>
                <c:pt idx="51">
                  <c:v>27</c:v>
                </c:pt>
                <c:pt idx="52">
                  <c:v>27</c:v>
                </c:pt>
                <c:pt idx="53">
                  <c:v>28</c:v>
                </c:pt>
                <c:pt idx="54">
                  <c:v>29</c:v>
                </c:pt>
                <c:pt idx="55">
                  <c:v>29</c:v>
                </c:pt>
                <c:pt idx="56">
                  <c:v>29</c:v>
                </c:pt>
                <c:pt idx="57">
                  <c:v>30</c:v>
                </c:pt>
                <c:pt idx="58">
                  <c:v>30</c:v>
                </c:pt>
                <c:pt idx="59">
                  <c:v>30</c:v>
                </c:pt>
                <c:pt idx="60">
                  <c:v>31</c:v>
                </c:pt>
                <c:pt idx="61">
                  <c:v>32</c:v>
                </c:pt>
                <c:pt idx="62">
                  <c:v>33</c:v>
                </c:pt>
                <c:pt idx="63">
                  <c:v>34</c:v>
                </c:pt>
                <c:pt idx="64">
                  <c:v>35</c:v>
                </c:pt>
                <c:pt idx="65">
                  <c:v>36</c:v>
                </c:pt>
                <c:pt idx="66">
                  <c:v>36</c:v>
                </c:pt>
                <c:pt idx="67">
                  <c:v>36</c:v>
                </c:pt>
                <c:pt idx="68">
                  <c:v>36</c:v>
                </c:pt>
                <c:pt idx="69">
                  <c:v>36</c:v>
                </c:pt>
                <c:pt idx="70">
                  <c:v>36</c:v>
                </c:pt>
                <c:pt idx="71">
                  <c:v>37</c:v>
                </c:pt>
                <c:pt idx="72">
                  <c:v>38</c:v>
                </c:pt>
                <c:pt idx="73">
                  <c:v>38</c:v>
                </c:pt>
                <c:pt idx="74">
                  <c:v>38</c:v>
                </c:pt>
                <c:pt idx="75">
                  <c:v>39</c:v>
                </c:pt>
                <c:pt idx="76">
                  <c:v>39</c:v>
                </c:pt>
                <c:pt idx="77">
                  <c:v>39</c:v>
                </c:pt>
                <c:pt idx="78">
                  <c:v>39</c:v>
                </c:pt>
                <c:pt idx="79">
                  <c:v>40</c:v>
                </c:pt>
                <c:pt idx="80">
                  <c:v>40</c:v>
                </c:pt>
                <c:pt idx="81">
                  <c:v>41</c:v>
                </c:pt>
                <c:pt idx="82">
                  <c:v>41</c:v>
                </c:pt>
                <c:pt idx="83">
                  <c:v>41</c:v>
                </c:pt>
                <c:pt idx="84">
                  <c:v>41</c:v>
                </c:pt>
                <c:pt idx="85">
                  <c:v>41</c:v>
                </c:pt>
                <c:pt idx="86">
                  <c:v>42</c:v>
                </c:pt>
                <c:pt idx="87">
                  <c:v>42</c:v>
                </c:pt>
                <c:pt idx="88">
                  <c:v>43</c:v>
                </c:pt>
                <c:pt idx="89">
                  <c:v>43</c:v>
                </c:pt>
                <c:pt idx="90">
                  <c:v>44</c:v>
                </c:pt>
                <c:pt idx="91">
                  <c:v>44</c:v>
                </c:pt>
                <c:pt idx="92">
                  <c:v>44</c:v>
                </c:pt>
                <c:pt idx="93">
                  <c:v>44</c:v>
                </c:pt>
                <c:pt idx="94">
                  <c:v>44</c:v>
                </c:pt>
                <c:pt idx="95">
                  <c:v>44</c:v>
                </c:pt>
                <c:pt idx="96">
                  <c:v>45</c:v>
                </c:pt>
                <c:pt idx="97">
                  <c:v>45</c:v>
                </c:pt>
                <c:pt idx="98">
                  <c:v>45</c:v>
                </c:pt>
                <c:pt idx="99">
                  <c:v>45</c:v>
                </c:pt>
                <c:pt idx="100">
                  <c:v>45</c:v>
                </c:pt>
                <c:pt idx="101">
                  <c:v>45</c:v>
                </c:pt>
                <c:pt idx="102">
                  <c:v>46</c:v>
                </c:pt>
                <c:pt idx="103">
                  <c:v>46</c:v>
                </c:pt>
                <c:pt idx="104">
                  <c:v>47</c:v>
                </c:pt>
                <c:pt idx="105">
                  <c:v>48</c:v>
                </c:pt>
                <c:pt idx="106">
                  <c:v>48</c:v>
                </c:pt>
                <c:pt idx="107">
                  <c:v>48</c:v>
                </c:pt>
                <c:pt idx="108">
                  <c:v>48</c:v>
                </c:pt>
                <c:pt idx="109">
                  <c:v>48</c:v>
                </c:pt>
                <c:pt idx="110">
                  <c:v>48</c:v>
                </c:pt>
                <c:pt idx="111">
                  <c:v>48</c:v>
                </c:pt>
                <c:pt idx="112">
                  <c:v>49</c:v>
                </c:pt>
                <c:pt idx="113">
                  <c:v>49</c:v>
                </c:pt>
                <c:pt idx="114">
                  <c:v>50</c:v>
                </c:pt>
                <c:pt idx="115">
                  <c:v>50</c:v>
                </c:pt>
                <c:pt idx="116">
                  <c:v>50</c:v>
                </c:pt>
                <c:pt idx="117">
                  <c:v>50</c:v>
                </c:pt>
                <c:pt idx="118">
                  <c:v>50</c:v>
                </c:pt>
                <c:pt idx="119">
                  <c:v>50</c:v>
                </c:pt>
                <c:pt idx="120">
                  <c:v>50</c:v>
                </c:pt>
                <c:pt idx="121">
                  <c:v>50</c:v>
                </c:pt>
                <c:pt idx="122">
                  <c:v>50</c:v>
                </c:pt>
                <c:pt idx="123">
                  <c:v>50</c:v>
                </c:pt>
                <c:pt idx="124">
                  <c:v>50</c:v>
                </c:pt>
                <c:pt idx="125">
                  <c:v>51</c:v>
                </c:pt>
                <c:pt idx="126">
                  <c:v>52</c:v>
                </c:pt>
                <c:pt idx="127">
                  <c:v>52</c:v>
                </c:pt>
                <c:pt idx="128">
                  <c:v>53</c:v>
                </c:pt>
                <c:pt idx="129">
                  <c:v>53</c:v>
                </c:pt>
                <c:pt idx="130">
                  <c:v>53</c:v>
                </c:pt>
                <c:pt idx="131">
                  <c:v>53</c:v>
                </c:pt>
                <c:pt idx="132">
                  <c:v>54</c:v>
                </c:pt>
                <c:pt idx="133">
                  <c:v>54</c:v>
                </c:pt>
                <c:pt idx="134">
                  <c:v>54</c:v>
                </c:pt>
                <c:pt idx="135">
                  <c:v>54</c:v>
                </c:pt>
                <c:pt idx="136">
                  <c:v>54</c:v>
                </c:pt>
                <c:pt idx="137">
                  <c:v>54</c:v>
                </c:pt>
                <c:pt idx="138">
                  <c:v>55</c:v>
                </c:pt>
                <c:pt idx="139">
                  <c:v>55</c:v>
                </c:pt>
                <c:pt idx="140">
                  <c:v>55</c:v>
                </c:pt>
                <c:pt idx="141">
                  <c:v>55</c:v>
                </c:pt>
                <c:pt idx="142">
                  <c:v>55</c:v>
                </c:pt>
                <c:pt idx="143">
                  <c:v>56</c:v>
                </c:pt>
                <c:pt idx="144">
                  <c:v>56</c:v>
                </c:pt>
                <c:pt idx="145">
                  <c:v>56</c:v>
                </c:pt>
                <c:pt idx="146">
                  <c:v>56</c:v>
                </c:pt>
                <c:pt idx="147">
                  <c:v>56</c:v>
                </c:pt>
                <c:pt idx="148">
                  <c:v>56</c:v>
                </c:pt>
                <c:pt idx="149">
                  <c:v>56</c:v>
                </c:pt>
                <c:pt idx="150">
                  <c:v>56</c:v>
                </c:pt>
                <c:pt idx="151">
                  <c:v>56</c:v>
                </c:pt>
                <c:pt idx="152">
                  <c:v>57</c:v>
                </c:pt>
                <c:pt idx="153">
                  <c:v>58</c:v>
                </c:pt>
                <c:pt idx="154">
                  <c:v>58</c:v>
                </c:pt>
                <c:pt idx="155">
                  <c:v>58</c:v>
                </c:pt>
                <c:pt idx="156">
                  <c:v>58</c:v>
                </c:pt>
                <c:pt idx="157">
                  <c:v>58</c:v>
                </c:pt>
                <c:pt idx="158">
                  <c:v>59</c:v>
                </c:pt>
                <c:pt idx="159">
                  <c:v>59</c:v>
                </c:pt>
                <c:pt idx="160">
                  <c:v>59</c:v>
                </c:pt>
                <c:pt idx="161">
                  <c:v>60</c:v>
                </c:pt>
                <c:pt idx="162">
                  <c:v>60</c:v>
                </c:pt>
                <c:pt idx="163">
                  <c:v>60</c:v>
                </c:pt>
                <c:pt idx="164">
                  <c:v>61</c:v>
                </c:pt>
                <c:pt idx="165">
                  <c:v>61</c:v>
                </c:pt>
                <c:pt idx="166">
                  <c:v>61</c:v>
                </c:pt>
                <c:pt idx="167">
                  <c:v>62</c:v>
                </c:pt>
                <c:pt idx="168">
                  <c:v>62</c:v>
                </c:pt>
                <c:pt idx="169">
                  <c:v>62</c:v>
                </c:pt>
                <c:pt idx="170">
                  <c:v>62</c:v>
                </c:pt>
                <c:pt idx="171">
                  <c:v>62</c:v>
                </c:pt>
                <c:pt idx="172">
                  <c:v>62</c:v>
                </c:pt>
                <c:pt idx="173">
                  <c:v>63</c:v>
                </c:pt>
                <c:pt idx="174">
                  <c:v>64</c:v>
                </c:pt>
                <c:pt idx="175">
                  <c:v>64</c:v>
                </c:pt>
                <c:pt idx="176">
                  <c:v>65</c:v>
                </c:pt>
                <c:pt idx="177">
                  <c:v>65</c:v>
                </c:pt>
                <c:pt idx="178">
                  <c:v>65</c:v>
                </c:pt>
                <c:pt idx="179">
                  <c:v>65</c:v>
                </c:pt>
                <c:pt idx="180">
                  <c:v>65</c:v>
                </c:pt>
                <c:pt idx="181">
                  <c:v>65</c:v>
                </c:pt>
                <c:pt idx="182">
                  <c:v>65</c:v>
                </c:pt>
                <c:pt idx="183">
                  <c:v>66</c:v>
                </c:pt>
                <c:pt idx="184">
                  <c:v>66</c:v>
                </c:pt>
                <c:pt idx="185">
                  <c:v>66</c:v>
                </c:pt>
                <c:pt idx="186">
                  <c:v>66</c:v>
                </c:pt>
                <c:pt idx="187">
                  <c:v>66</c:v>
                </c:pt>
                <c:pt idx="188">
                  <c:v>66</c:v>
                </c:pt>
                <c:pt idx="189">
                  <c:v>67</c:v>
                </c:pt>
                <c:pt idx="190">
                  <c:v>68</c:v>
                </c:pt>
                <c:pt idx="191">
                  <c:v>68</c:v>
                </c:pt>
                <c:pt idx="192">
                  <c:v>68</c:v>
                </c:pt>
                <c:pt idx="193">
                  <c:v>68</c:v>
                </c:pt>
                <c:pt idx="194">
                  <c:v>68</c:v>
                </c:pt>
                <c:pt idx="195">
                  <c:v>69</c:v>
                </c:pt>
                <c:pt idx="196">
                  <c:v>70</c:v>
                </c:pt>
                <c:pt idx="197">
                  <c:v>71</c:v>
                </c:pt>
                <c:pt idx="198">
                  <c:v>72</c:v>
                </c:pt>
                <c:pt idx="199">
                  <c:v>73</c:v>
                </c:pt>
                <c:pt idx="200">
                  <c:v>73</c:v>
                </c:pt>
                <c:pt idx="201">
                  <c:v>74</c:v>
                </c:pt>
                <c:pt idx="202">
                  <c:v>75</c:v>
                </c:pt>
                <c:pt idx="203">
                  <c:v>76</c:v>
                </c:pt>
                <c:pt idx="204">
                  <c:v>76</c:v>
                </c:pt>
                <c:pt idx="205">
                  <c:v>76</c:v>
                </c:pt>
                <c:pt idx="206">
                  <c:v>77</c:v>
                </c:pt>
                <c:pt idx="207">
                  <c:v>78</c:v>
                </c:pt>
                <c:pt idx="208">
                  <c:v>79</c:v>
                </c:pt>
                <c:pt idx="209">
                  <c:v>80</c:v>
                </c:pt>
                <c:pt idx="210">
                  <c:v>81</c:v>
                </c:pt>
                <c:pt idx="211">
                  <c:v>81</c:v>
                </c:pt>
                <c:pt idx="212">
                  <c:v>82</c:v>
                </c:pt>
                <c:pt idx="213">
                  <c:v>83</c:v>
                </c:pt>
                <c:pt idx="214">
                  <c:v>83</c:v>
                </c:pt>
                <c:pt idx="215">
                  <c:v>83</c:v>
                </c:pt>
                <c:pt idx="216">
                  <c:v>84</c:v>
                </c:pt>
                <c:pt idx="217">
                  <c:v>84</c:v>
                </c:pt>
                <c:pt idx="218">
                  <c:v>84</c:v>
                </c:pt>
                <c:pt idx="219">
                  <c:v>84</c:v>
                </c:pt>
                <c:pt idx="220">
                  <c:v>84</c:v>
                </c:pt>
                <c:pt idx="221">
                  <c:v>85</c:v>
                </c:pt>
                <c:pt idx="222">
                  <c:v>86</c:v>
                </c:pt>
                <c:pt idx="223">
                  <c:v>86</c:v>
                </c:pt>
                <c:pt idx="224">
                  <c:v>86</c:v>
                </c:pt>
                <c:pt idx="225">
                  <c:v>86</c:v>
                </c:pt>
                <c:pt idx="226">
                  <c:v>87</c:v>
                </c:pt>
                <c:pt idx="227">
                  <c:v>88</c:v>
                </c:pt>
                <c:pt idx="228">
                  <c:v>89</c:v>
                </c:pt>
                <c:pt idx="229">
                  <c:v>90</c:v>
                </c:pt>
                <c:pt idx="230">
                  <c:v>90</c:v>
                </c:pt>
                <c:pt idx="231">
                  <c:v>91</c:v>
                </c:pt>
                <c:pt idx="232">
                  <c:v>91</c:v>
                </c:pt>
                <c:pt idx="233">
                  <c:v>91</c:v>
                </c:pt>
                <c:pt idx="234">
                  <c:v>92</c:v>
                </c:pt>
                <c:pt idx="235">
                  <c:v>92</c:v>
                </c:pt>
                <c:pt idx="236">
                  <c:v>92</c:v>
                </c:pt>
                <c:pt idx="237">
                  <c:v>92</c:v>
                </c:pt>
                <c:pt idx="238">
                  <c:v>92</c:v>
                </c:pt>
                <c:pt idx="239">
                  <c:v>92</c:v>
                </c:pt>
                <c:pt idx="240">
                  <c:v>92</c:v>
                </c:pt>
                <c:pt idx="241">
                  <c:v>92</c:v>
                </c:pt>
                <c:pt idx="242">
                  <c:v>92</c:v>
                </c:pt>
                <c:pt idx="243">
                  <c:v>93</c:v>
                </c:pt>
                <c:pt idx="244">
                  <c:v>94</c:v>
                </c:pt>
                <c:pt idx="245">
                  <c:v>95</c:v>
                </c:pt>
                <c:pt idx="246">
                  <c:v>95</c:v>
                </c:pt>
                <c:pt idx="247">
                  <c:v>95</c:v>
                </c:pt>
                <c:pt idx="248">
                  <c:v>95</c:v>
                </c:pt>
                <c:pt idx="249">
                  <c:v>95</c:v>
                </c:pt>
                <c:pt idx="250">
                  <c:v>95</c:v>
                </c:pt>
                <c:pt idx="251">
                  <c:v>95</c:v>
                </c:pt>
                <c:pt idx="252">
                  <c:v>95</c:v>
                </c:pt>
                <c:pt idx="253">
                  <c:v>95</c:v>
                </c:pt>
                <c:pt idx="254">
                  <c:v>95</c:v>
                </c:pt>
                <c:pt idx="255">
                  <c:v>95</c:v>
                </c:pt>
                <c:pt idx="256">
                  <c:v>95</c:v>
                </c:pt>
                <c:pt idx="257">
                  <c:v>95</c:v>
                </c:pt>
                <c:pt idx="258">
                  <c:v>95</c:v>
                </c:pt>
                <c:pt idx="259">
                  <c:v>95</c:v>
                </c:pt>
                <c:pt idx="260">
                  <c:v>95</c:v>
                </c:pt>
                <c:pt idx="261">
                  <c:v>96</c:v>
                </c:pt>
                <c:pt idx="262">
                  <c:v>96</c:v>
                </c:pt>
                <c:pt idx="263">
                  <c:v>96</c:v>
                </c:pt>
                <c:pt idx="264">
                  <c:v>96</c:v>
                </c:pt>
                <c:pt idx="265">
                  <c:v>96</c:v>
                </c:pt>
                <c:pt idx="266">
                  <c:v>96</c:v>
                </c:pt>
                <c:pt idx="267">
                  <c:v>96</c:v>
                </c:pt>
                <c:pt idx="268">
                  <c:v>96</c:v>
                </c:pt>
                <c:pt idx="269">
                  <c:v>96</c:v>
                </c:pt>
                <c:pt idx="270">
                  <c:v>96</c:v>
                </c:pt>
                <c:pt idx="271">
                  <c:v>96</c:v>
                </c:pt>
                <c:pt idx="272">
                  <c:v>96</c:v>
                </c:pt>
                <c:pt idx="273">
                  <c:v>96</c:v>
                </c:pt>
                <c:pt idx="274">
                  <c:v>97</c:v>
                </c:pt>
                <c:pt idx="275">
                  <c:v>97</c:v>
                </c:pt>
                <c:pt idx="276">
                  <c:v>97</c:v>
                </c:pt>
                <c:pt idx="277">
                  <c:v>97</c:v>
                </c:pt>
                <c:pt idx="278">
                  <c:v>97</c:v>
                </c:pt>
                <c:pt idx="279">
                  <c:v>97</c:v>
                </c:pt>
                <c:pt idx="280">
                  <c:v>97</c:v>
                </c:pt>
                <c:pt idx="281">
                  <c:v>98</c:v>
                </c:pt>
                <c:pt idx="282">
                  <c:v>98</c:v>
                </c:pt>
                <c:pt idx="283">
                  <c:v>98</c:v>
                </c:pt>
                <c:pt idx="284">
                  <c:v>99</c:v>
                </c:pt>
                <c:pt idx="285">
                  <c:v>99</c:v>
                </c:pt>
                <c:pt idx="286">
                  <c:v>99</c:v>
                </c:pt>
                <c:pt idx="287">
                  <c:v>99</c:v>
                </c:pt>
                <c:pt idx="288">
                  <c:v>99</c:v>
                </c:pt>
                <c:pt idx="289">
                  <c:v>99</c:v>
                </c:pt>
                <c:pt idx="290">
                  <c:v>100</c:v>
                </c:pt>
                <c:pt idx="291">
                  <c:v>100</c:v>
                </c:pt>
                <c:pt idx="292">
                  <c:v>101</c:v>
                </c:pt>
                <c:pt idx="293">
                  <c:v>101</c:v>
                </c:pt>
                <c:pt idx="294">
                  <c:v>102</c:v>
                </c:pt>
                <c:pt idx="295">
                  <c:v>103</c:v>
                </c:pt>
                <c:pt idx="296">
                  <c:v>104</c:v>
                </c:pt>
                <c:pt idx="297">
                  <c:v>105</c:v>
                </c:pt>
                <c:pt idx="298">
                  <c:v>105</c:v>
                </c:pt>
                <c:pt idx="299">
                  <c:v>105</c:v>
                </c:pt>
                <c:pt idx="300">
                  <c:v>105</c:v>
                </c:pt>
                <c:pt idx="301">
                  <c:v>105</c:v>
                </c:pt>
                <c:pt idx="302">
                  <c:v>106</c:v>
                </c:pt>
                <c:pt idx="303">
                  <c:v>107</c:v>
                </c:pt>
                <c:pt idx="304">
                  <c:v>108</c:v>
                </c:pt>
                <c:pt idx="305">
                  <c:v>108</c:v>
                </c:pt>
                <c:pt idx="306">
                  <c:v>108</c:v>
                </c:pt>
                <c:pt idx="307">
                  <c:v>108</c:v>
                </c:pt>
                <c:pt idx="308">
                  <c:v>108</c:v>
                </c:pt>
                <c:pt idx="309">
                  <c:v>108</c:v>
                </c:pt>
                <c:pt idx="310">
                  <c:v>108</c:v>
                </c:pt>
                <c:pt idx="311">
                  <c:v>108</c:v>
                </c:pt>
                <c:pt idx="312">
                  <c:v>109</c:v>
                </c:pt>
                <c:pt idx="313">
                  <c:v>109</c:v>
                </c:pt>
                <c:pt idx="314">
                  <c:v>109</c:v>
                </c:pt>
                <c:pt idx="315">
                  <c:v>109</c:v>
                </c:pt>
                <c:pt idx="316">
                  <c:v>109</c:v>
                </c:pt>
                <c:pt idx="317">
                  <c:v>109</c:v>
                </c:pt>
                <c:pt idx="318">
                  <c:v>110</c:v>
                </c:pt>
                <c:pt idx="319">
                  <c:v>110</c:v>
                </c:pt>
                <c:pt idx="320">
                  <c:v>110</c:v>
                </c:pt>
                <c:pt idx="321">
                  <c:v>110</c:v>
                </c:pt>
                <c:pt idx="322">
                  <c:v>110</c:v>
                </c:pt>
                <c:pt idx="323">
                  <c:v>110</c:v>
                </c:pt>
                <c:pt idx="324">
                  <c:v>111</c:v>
                </c:pt>
                <c:pt idx="325">
                  <c:v>111</c:v>
                </c:pt>
                <c:pt idx="326">
                  <c:v>111</c:v>
                </c:pt>
                <c:pt idx="327">
                  <c:v>111</c:v>
                </c:pt>
                <c:pt idx="328">
                  <c:v>111</c:v>
                </c:pt>
                <c:pt idx="329">
                  <c:v>111</c:v>
                </c:pt>
                <c:pt idx="330">
                  <c:v>111</c:v>
                </c:pt>
              </c:numCache>
            </c:numRef>
          </c:yVal>
        </c:ser>
        <c:axId val="157557120"/>
        <c:axId val="157558656"/>
      </c:scatterChart>
      <c:valAx>
        <c:axId val="157557120"/>
        <c:scaling>
          <c:orientation val="minMax"/>
        </c:scaling>
        <c:axPos val="b"/>
        <c:minorGridlines/>
        <c:numFmt formatCode="0.00_ " sourceLinked="1"/>
        <c:tickLblPos val="nextTo"/>
        <c:crossAx val="157558656"/>
        <c:crosses val="autoZero"/>
        <c:crossBetween val="midCat"/>
      </c:valAx>
      <c:valAx>
        <c:axId val="157558656"/>
        <c:scaling>
          <c:orientation val="minMax"/>
        </c:scaling>
        <c:axPos val="l"/>
        <c:majorGridlines/>
        <c:numFmt formatCode="General" sourceLinked="1"/>
        <c:tickLblPos val="nextTo"/>
        <c:crossAx val="157557120"/>
        <c:crosses val="autoZero"/>
        <c:crossBetween val="midCat"/>
      </c:valAx>
    </c:plotArea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ja-JP"/>
  <c:chart>
    <c:plotArea>
      <c:layout>
        <c:manualLayout>
          <c:layoutTarget val="inner"/>
          <c:xMode val="edge"/>
          <c:yMode val="edge"/>
          <c:x val="8.4488407699037621E-2"/>
          <c:y val="5.1400554097404488E-2"/>
          <c:w val="0.84124212598425008"/>
          <c:h val="0.79822506561679785"/>
        </c:manualLayout>
      </c:layout>
      <c:scatterChart>
        <c:scatterStyle val="lineMarker"/>
        <c:ser>
          <c:idx val="0"/>
          <c:order val="0"/>
          <c:tx>
            <c:strRef>
              <c:f>'TD18_Disk_#2_90_20101017-02 (2)'!$I$1</c:f>
              <c:strCache>
                <c:ptCount val="1"/>
                <c:pt idx="0">
                  <c:v>#BD (former)</c:v>
                </c:pt>
              </c:strCache>
            </c:strRef>
          </c:tx>
          <c:spPr>
            <a:ln w="28575">
              <a:noFill/>
            </a:ln>
          </c:spPr>
          <c:xVal>
            <c:numRef>
              <c:f>'TD18_Disk_#2_90_20101017-02 (2)'!$H$2:$H$190</c:f>
              <c:numCache>
                <c:formatCode>General</c:formatCode>
                <c:ptCount val="189"/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  <c:pt idx="41">
                  <c:v>41</c:v>
                </c:pt>
                <c:pt idx="42">
                  <c:v>42</c:v>
                </c:pt>
                <c:pt idx="43">
                  <c:v>43</c:v>
                </c:pt>
                <c:pt idx="44">
                  <c:v>44</c:v>
                </c:pt>
                <c:pt idx="45">
                  <c:v>45</c:v>
                </c:pt>
                <c:pt idx="46">
                  <c:v>46</c:v>
                </c:pt>
                <c:pt idx="47">
                  <c:v>47</c:v>
                </c:pt>
                <c:pt idx="48">
                  <c:v>48</c:v>
                </c:pt>
                <c:pt idx="49">
                  <c:v>49</c:v>
                </c:pt>
                <c:pt idx="50">
                  <c:v>50</c:v>
                </c:pt>
                <c:pt idx="51">
                  <c:v>51</c:v>
                </c:pt>
                <c:pt idx="52">
                  <c:v>52</c:v>
                </c:pt>
                <c:pt idx="53">
                  <c:v>53</c:v>
                </c:pt>
                <c:pt idx="54">
                  <c:v>54</c:v>
                </c:pt>
                <c:pt idx="55">
                  <c:v>55</c:v>
                </c:pt>
                <c:pt idx="56">
                  <c:v>56</c:v>
                </c:pt>
                <c:pt idx="57">
                  <c:v>57</c:v>
                </c:pt>
                <c:pt idx="58">
                  <c:v>58</c:v>
                </c:pt>
                <c:pt idx="59">
                  <c:v>59</c:v>
                </c:pt>
                <c:pt idx="60">
                  <c:v>60</c:v>
                </c:pt>
                <c:pt idx="61">
                  <c:v>61</c:v>
                </c:pt>
                <c:pt idx="62">
                  <c:v>62</c:v>
                </c:pt>
                <c:pt idx="63">
                  <c:v>63</c:v>
                </c:pt>
                <c:pt idx="64">
                  <c:v>64</c:v>
                </c:pt>
                <c:pt idx="65">
                  <c:v>65</c:v>
                </c:pt>
                <c:pt idx="66">
                  <c:v>66</c:v>
                </c:pt>
                <c:pt idx="67">
                  <c:v>67</c:v>
                </c:pt>
                <c:pt idx="68">
                  <c:v>68</c:v>
                </c:pt>
                <c:pt idx="69">
                  <c:v>69</c:v>
                </c:pt>
                <c:pt idx="70">
                  <c:v>70</c:v>
                </c:pt>
                <c:pt idx="71">
                  <c:v>71</c:v>
                </c:pt>
                <c:pt idx="72">
                  <c:v>72</c:v>
                </c:pt>
                <c:pt idx="73">
                  <c:v>73</c:v>
                </c:pt>
                <c:pt idx="74">
                  <c:v>74</c:v>
                </c:pt>
                <c:pt idx="75">
                  <c:v>75</c:v>
                </c:pt>
                <c:pt idx="76">
                  <c:v>76</c:v>
                </c:pt>
                <c:pt idx="77">
                  <c:v>77</c:v>
                </c:pt>
                <c:pt idx="78">
                  <c:v>78</c:v>
                </c:pt>
                <c:pt idx="79">
                  <c:v>79</c:v>
                </c:pt>
                <c:pt idx="80">
                  <c:v>80</c:v>
                </c:pt>
                <c:pt idx="81">
                  <c:v>81</c:v>
                </c:pt>
                <c:pt idx="82">
                  <c:v>82</c:v>
                </c:pt>
                <c:pt idx="83">
                  <c:v>83</c:v>
                </c:pt>
                <c:pt idx="84">
                  <c:v>84</c:v>
                </c:pt>
                <c:pt idx="85">
                  <c:v>85</c:v>
                </c:pt>
                <c:pt idx="86">
                  <c:v>86</c:v>
                </c:pt>
                <c:pt idx="87">
                  <c:v>87</c:v>
                </c:pt>
                <c:pt idx="88">
                  <c:v>88</c:v>
                </c:pt>
                <c:pt idx="89">
                  <c:v>89</c:v>
                </c:pt>
                <c:pt idx="90">
                  <c:v>90</c:v>
                </c:pt>
                <c:pt idx="91">
                  <c:v>91</c:v>
                </c:pt>
                <c:pt idx="92">
                  <c:v>92</c:v>
                </c:pt>
                <c:pt idx="93">
                  <c:v>93</c:v>
                </c:pt>
                <c:pt idx="94">
                  <c:v>94</c:v>
                </c:pt>
                <c:pt idx="95">
                  <c:v>95</c:v>
                </c:pt>
                <c:pt idx="96">
                  <c:v>96</c:v>
                </c:pt>
                <c:pt idx="97">
                  <c:v>97</c:v>
                </c:pt>
                <c:pt idx="98">
                  <c:v>98</c:v>
                </c:pt>
                <c:pt idx="99">
                  <c:v>99</c:v>
                </c:pt>
                <c:pt idx="100">
                  <c:v>100</c:v>
                </c:pt>
                <c:pt idx="101">
                  <c:v>101</c:v>
                </c:pt>
                <c:pt idx="102">
                  <c:v>102</c:v>
                </c:pt>
                <c:pt idx="103">
                  <c:v>103</c:v>
                </c:pt>
                <c:pt idx="104">
                  <c:v>104</c:v>
                </c:pt>
                <c:pt idx="105">
                  <c:v>105</c:v>
                </c:pt>
                <c:pt idx="106">
                  <c:v>106</c:v>
                </c:pt>
                <c:pt idx="107">
                  <c:v>107</c:v>
                </c:pt>
                <c:pt idx="108">
                  <c:v>108</c:v>
                </c:pt>
                <c:pt idx="109">
                  <c:v>109</c:v>
                </c:pt>
                <c:pt idx="110">
                  <c:v>110</c:v>
                </c:pt>
                <c:pt idx="111">
                  <c:v>111</c:v>
                </c:pt>
                <c:pt idx="112">
                  <c:v>112</c:v>
                </c:pt>
                <c:pt idx="113">
                  <c:v>113</c:v>
                </c:pt>
                <c:pt idx="114">
                  <c:v>114</c:v>
                </c:pt>
                <c:pt idx="115">
                  <c:v>115</c:v>
                </c:pt>
                <c:pt idx="116">
                  <c:v>116</c:v>
                </c:pt>
                <c:pt idx="117">
                  <c:v>117</c:v>
                </c:pt>
                <c:pt idx="118">
                  <c:v>118</c:v>
                </c:pt>
                <c:pt idx="119">
                  <c:v>119</c:v>
                </c:pt>
                <c:pt idx="120">
                  <c:v>120</c:v>
                </c:pt>
                <c:pt idx="121">
                  <c:v>121</c:v>
                </c:pt>
                <c:pt idx="122">
                  <c:v>122</c:v>
                </c:pt>
                <c:pt idx="123">
                  <c:v>123</c:v>
                </c:pt>
                <c:pt idx="124">
                  <c:v>124</c:v>
                </c:pt>
                <c:pt idx="125">
                  <c:v>125</c:v>
                </c:pt>
                <c:pt idx="126">
                  <c:v>126</c:v>
                </c:pt>
                <c:pt idx="127">
                  <c:v>127</c:v>
                </c:pt>
                <c:pt idx="128">
                  <c:v>128</c:v>
                </c:pt>
                <c:pt idx="129">
                  <c:v>129</c:v>
                </c:pt>
                <c:pt idx="130">
                  <c:v>130</c:v>
                </c:pt>
                <c:pt idx="131">
                  <c:v>131</c:v>
                </c:pt>
                <c:pt idx="132">
                  <c:v>132</c:v>
                </c:pt>
                <c:pt idx="133">
                  <c:v>133</c:v>
                </c:pt>
                <c:pt idx="134">
                  <c:v>134</c:v>
                </c:pt>
                <c:pt idx="135">
                  <c:v>135</c:v>
                </c:pt>
                <c:pt idx="136">
                  <c:v>136</c:v>
                </c:pt>
                <c:pt idx="137">
                  <c:v>137</c:v>
                </c:pt>
                <c:pt idx="138">
                  <c:v>138</c:v>
                </c:pt>
                <c:pt idx="139">
                  <c:v>139</c:v>
                </c:pt>
                <c:pt idx="140">
                  <c:v>140</c:v>
                </c:pt>
                <c:pt idx="141">
                  <c:v>141</c:v>
                </c:pt>
                <c:pt idx="142">
                  <c:v>142</c:v>
                </c:pt>
                <c:pt idx="143">
                  <c:v>143</c:v>
                </c:pt>
                <c:pt idx="144">
                  <c:v>144</c:v>
                </c:pt>
                <c:pt idx="145">
                  <c:v>145</c:v>
                </c:pt>
                <c:pt idx="146">
                  <c:v>146</c:v>
                </c:pt>
                <c:pt idx="147">
                  <c:v>147</c:v>
                </c:pt>
                <c:pt idx="148">
                  <c:v>148</c:v>
                </c:pt>
                <c:pt idx="149">
                  <c:v>149</c:v>
                </c:pt>
                <c:pt idx="150">
                  <c:v>150</c:v>
                </c:pt>
                <c:pt idx="151">
                  <c:v>151</c:v>
                </c:pt>
                <c:pt idx="152">
                  <c:v>152</c:v>
                </c:pt>
                <c:pt idx="153">
                  <c:v>153</c:v>
                </c:pt>
                <c:pt idx="154">
                  <c:v>154</c:v>
                </c:pt>
                <c:pt idx="155">
                  <c:v>155</c:v>
                </c:pt>
                <c:pt idx="156">
                  <c:v>156</c:v>
                </c:pt>
                <c:pt idx="157">
                  <c:v>157</c:v>
                </c:pt>
                <c:pt idx="158">
                  <c:v>158</c:v>
                </c:pt>
                <c:pt idx="159">
                  <c:v>159</c:v>
                </c:pt>
                <c:pt idx="160">
                  <c:v>160</c:v>
                </c:pt>
                <c:pt idx="161">
                  <c:v>161</c:v>
                </c:pt>
                <c:pt idx="162">
                  <c:v>162</c:v>
                </c:pt>
                <c:pt idx="163">
                  <c:v>163</c:v>
                </c:pt>
                <c:pt idx="164">
                  <c:v>164</c:v>
                </c:pt>
                <c:pt idx="165">
                  <c:v>165</c:v>
                </c:pt>
                <c:pt idx="166">
                  <c:v>166</c:v>
                </c:pt>
                <c:pt idx="167">
                  <c:v>167</c:v>
                </c:pt>
                <c:pt idx="168">
                  <c:v>168</c:v>
                </c:pt>
                <c:pt idx="169">
                  <c:v>169</c:v>
                </c:pt>
                <c:pt idx="170">
                  <c:v>170</c:v>
                </c:pt>
                <c:pt idx="171">
                  <c:v>171</c:v>
                </c:pt>
                <c:pt idx="172">
                  <c:v>172</c:v>
                </c:pt>
                <c:pt idx="173">
                  <c:v>173</c:v>
                </c:pt>
                <c:pt idx="174">
                  <c:v>174</c:v>
                </c:pt>
                <c:pt idx="175">
                  <c:v>175</c:v>
                </c:pt>
                <c:pt idx="176">
                  <c:v>176</c:v>
                </c:pt>
                <c:pt idx="177">
                  <c:v>177</c:v>
                </c:pt>
                <c:pt idx="178">
                  <c:v>178</c:v>
                </c:pt>
                <c:pt idx="179">
                  <c:v>179</c:v>
                </c:pt>
                <c:pt idx="180">
                  <c:v>180</c:v>
                </c:pt>
                <c:pt idx="181">
                  <c:v>181</c:v>
                </c:pt>
                <c:pt idx="182">
                  <c:v>182</c:v>
                </c:pt>
                <c:pt idx="183">
                  <c:v>183</c:v>
                </c:pt>
                <c:pt idx="184">
                  <c:v>184</c:v>
                </c:pt>
                <c:pt idx="185">
                  <c:v>185</c:v>
                </c:pt>
                <c:pt idx="186">
                  <c:v>186</c:v>
                </c:pt>
                <c:pt idx="187">
                  <c:v>187</c:v>
                </c:pt>
                <c:pt idx="188">
                  <c:v>188</c:v>
                </c:pt>
              </c:numCache>
            </c:numRef>
          </c:xVal>
          <c:yVal>
            <c:numRef>
              <c:f>'TD18_Disk_#2_90_20101017-02 (2)'!$I$2:$I$190</c:f>
              <c:numCache>
                <c:formatCode>General</c:formatCode>
                <c:ptCount val="189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2</c:v>
                </c:pt>
                <c:pt idx="4">
                  <c:v>2</c:v>
                </c:pt>
                <c:pt idx="5">
                  <c:v>3</c:v>
                </c:pt>
                <c:pt idx="6">
                  <c:v>3</c:v>
                </c:pt>
                <c:pt idx="7">
                  <c:v>3</c:v>
                </c:pt>
                <c:pt idx="8">
                  <c:v>4</c:v>
                </c:pt>
                <c:pt idx="9">
                  <c:v>4</c:v>
                </c:pt>
                <c:pt idx="10">
                  <c:v>5</c:v>
                </c:pt>
                <c:pt idx="11">
                  <c:v>5</c:v>
                </c:pt>
                <c:pt idx="12">
                  <c:v>5</c:v>
                </c:pt>
                <c:pt idx="13">
                  <c:v>6</c:v>
                </c:pt>
                <c:pt idx="14">
                  <c:v>7</c:v>
                </c:pt>
                <c:pt idx="15">
                  <c:v>7</c:v>
                </c:pt>
                <c:pt idx="16">
                  <c:v>8</c:v>
                </c:pt>
                <c:pt idx="17">
                  <c:v>9</c:v>
                </c:pt>
                <c:pt idx="18">
                  <c:v>10</c:v>
                </c:pt>
                <c:pt idx="19">
                  <c:v>10</c:v>
                </c:pt>
                <c:pt idx="20">
                  <c:v>10</c:v>
                </c:pt>
                <c:pt idx="21">
                  <c:v>10</c:v>
                </c:pt>
                <c:pt idx="22">
                  <c:v>10</c:v>
                </c:pt>
                <c:pt idx="23">
                  <c:v>10</c:v>
                </c:pt>
                <c:pt idx="24">
                  <c:v>11</c:v>
                </c:pt>
                <c:pt idx="25">
                  <c:v>11</c:v>
                </c:pt>
                <c:pt idx="26">
                  <c:v>11</c:v>
                </c:pt>
                <c:pt idx="27">
                  <c:v>11</c:v>
                </c:pt>
                <c:pt idx="28">
                  <c:v>11</c:v>
                </c:pt>
                <c:pt idx="29">
                  <c:v>12</c:v>
                </c:pt>
                <c:pt idx="30">
                  <c:v>12</c:v>
                </c:pt>
                <c:pt idx="31">
                  <c:v>13</c:v>
                </c:pt>
                <c:pt idx="32">
                  <c:v>13</c:v>
                </c:pt>
                <c:pt idx="33">
                  <c:v>13</c:v>
                </c:pt>
                <c:pt idx="34">
                  <c:v>13</c:v>
                </c:pt>
                <c:pt idx="35">
                  <c:v>13</c:v>
                </c:pt>
                <c:pt idx="36">
                  <c:v>14</c:v>
                </c:pt>
                <c:pt idx="37">
                  <c:v>14</c:v>
                </c:pt>
                <c:pt idx="38">
                  <c:v>14</c:v>
                </c:pt>
                <c:pt idx="39">
                  <c:v>14</c:v>
                </c:pt>
                <c:pt idx="40">
                  <c:v>14</c:v>
                </c:pt>
                <c:pt idx="41">
                  <c:v>14</c:v>
                </c:pt>
                <c:pt idx="42">
                  <c:v>15</c:v>
                </c:pt>
                <c:pt idx="43">
                  <c:v>15</c:v>
                </c:pt>
                <c:pt idx="44">
                  <c:v>15</c:v>
                </c:pt>
                <c:pt idx="45">
                  <c:v>15</c:v>
                </c:pt>
                <c:pt idx="46">
                  <c:v>15</c:v>
                </c:pt>
                <c:pt idx="47">
                  <c:v>16</c:v>
                </c:pt>
                <c:pt idx="48">
                  <c:v>16</c:v>
                </c:pt>
                <c:pt idx="49">
                  <c:v>17</c:v>
                </c:pt>
                <c:pt idx="50">
                  <c:v>17</c:v>
                </c:pt>
                <c:pt idx="51">
                  <c:v>17</c:v>
                </c:pt>
                <c:pt idx="52">
                  <c:v>17</c:v>
                </c:pt>
                <c:pt idx="53">
                  <c:v>17</c:v>
                </c:pt>
                <c:pt idx="54">
                  <c:v>18</c:v>
                </c:pt>
                <c:pt idx="55">
                  <c:v>19</c:v>
                </c:pt>
                <c:pt idx="56">
                  <c:v>19</c:v>
                </c:pt>
                <c:pt idx="57">
                  <c:v>19</c:v>
                </c:pt>
                <c:pt idx="58">
                  <c:v>20</c:v>
                </c:pt>
                <c:pt idx="59">
                  <c:v>20</c:v>
                </c:pt>
                <c:pt idx="60">
                  <c:v>20</c:v>
                </c:pt>
                <c:pt idx="61">
                  <c:v>20</c:v>
                </c:pt>
                <c:pt idx="62">
                  <c:v>20</c:v>
                </c:pt>
                <c:pt idx="63">
                  <c:v>20</c:v>
                </c:pt>
                <c:pt idx="64">
                  <c:v>20</c:v>
                </c:pt>
                <c:pt idx="65">
                  <c:v>20</c:v>
                </c:pt>
                <c:pt idx="66">
                  <c:v>21</c:v>
                </c:pt>
                <c:pt idx="67">
                  <c:v>21</c:v>
                </c:pt>
                <c:pt idx="68">
                  <c:v>22</c:v>
                </c:pt>
                <c:pt idx="69">
                  <c:v>22</c:v>
                </c:pt>
                <c:pt idx="70">
                  <c:v>23</c:v>
                </c:pt>
                <c:pt idx="71">
                  <c:v>23</c:v>
                </c:pt>
                <c:pt idx="72">
                  <c:v>24</c:v>
                </c:pt>
                <c:pt idx="73">
                  <c:v>24</c:v>
                </c:pt>
                <c:pt idx="74">
                  <c:v>24</c:v>
                </c:pt>
                <c:pt idx="75">
                  <c:v>24</c:v>
                </c:pt>
                <c:pt idx="76">
                  <c:v>25</c:v>
                </c:pt>
                <c:pt idx="77">
                  <c:v>26</c:v>
                </c:pt>
                <c:pt idx="78">
                  <c:v>26</c:v>
                </c:pt>
                <c:pt idx="79">
                  <c:v>27</c:v>
                </c:pt>
                <c:pt idx="80">
                  <c:v>27</c:v>
                </c:pt>
                <c:pt idx="81">
                  <c:v>28</c:v>
                </c:pt>
                <c:pt idx="82">
                  <c:v>28</c:v>
                </c:pt>
                <c:pt idx="83">
                  <c:v>29</c:v>
                </c:pt>
                <c:pt idx="84">
                  <c:v>30</c:v>
                </c:pt>
                <c:pt idx="85">
                  <c:v>30</c:v>
                </c:pt>
                <c:pt idx="86">
                  <c:v>30</c:v>
                </c:pt>
                <c:pt idx="87">
                  <c:v>31</c:v>
                </c:pt>
                <c:pt idx="88">
                  <c:v>31</c:v>
                </c:pt>
                <c:pt idx="89">
                  <c:v>31</c:v>
                </c:pt>
                <c:pt idx="90">
                  <c:v>31</c:v>
                </c:pt>
                <c:pt idx="91">
                  <c:v>31</c:v>
                </c:pt>
                <c:pt idx="92">
                  <c:v>31</c:v>
                </c:pt>
                <c:pt idx="93">
                  <c:v>32</c:v>
                </c:pt>
                <c:pt idx="94">
                  <c:v>32</c:v>
                </c:pt>
                <c:pt idx="95">
                  <c:v>32</c:v>
                </c:pt>
                <c:pt idx="96">
                  <c:v>33</c:v>
                </c:pt>
                <c:pt idx="97">
                  <c:v>34</c:v>
                </c:pt>
                <c:pt idx="98">
                  <c:v>35</c:v>
                </c:pt>
                <c:pt idx="99">
                  <c:v>36</c:v>
                </c:pt>
                <c:pt idx="100">
                  <c:v>36</c:v>
                </c:pt>
                <c:pt idx="101">
                  <c:v>36</c:v>
                </c:pt>
                <c:pt idx="102">
                  <c:v>36</c:v>
                </c:pt>
                <c:pt idx="103">
                  <c:v>37</c:v>
                </c:pt>
                <c:pt idx="104">
                  <c:v>38</c:v>
                </c:pt>
                <c:pt idx="105">
                  <c:v>38</c:v>
                </c:pt>
                <c:pt idx="106">
                  <c:v>39</c:v>
                </c:pt>
                <c:pt idx="107">
                  <c:v>39</c:v>
                </c:pt>
                <c:pt idx="108">
                  <c:v>40</c:v>
                </c:pt>
                <c:pt idx="109">
                  <c:v>40</c:v>
                </c:pt>
                <c:pt idx="110">
                  <c:v>41</c:v>
                </c:pt>
                <c:pt idx="111">
                  <c:v>41</c:v>
                </c:pt>
                <c:pt idx="112">
                  <c:v>42</c:v>
                </c:pt>
                <c:pt idx="113">
                  <c:v>43</c:v>
                </c:pt>
                <c:pt idx="114">
                  <c:v>43</c:v>
                </c:pt>
                <c:pt idx="115">
                  <c:v>43</c:v>
                </c:pt>
                <c:pt idx="116">
                  <c:v>43</c:v>
                </c:pt>
                <c:pt idx="117">
                  <c:v>43</c:v>
                </c:pt>
                <c:pt idx="118">
                  <c:v>44</c:v>
                </c:pt>
                <c:pt idx="119">
                  <c:v>44</c:v>
                </c:pt>
                <c:pt idx="120">
                  <c:v>44</c:v>
                </c:pt>
                <c:pt idx="121">
                  <c:v>45</c:v>
                </c:pt>
                <c:pt idx="122">
                  <c:v>46</c:v>
                </c:pt>
                <c:pt idx="123">
                  <c:v>46</c:v>
                </c:pt>
                <c:pt idx="124">
                  <c:v>46</c:v>
                </c:pt>
                <c:pt idx="125">
                  <c:v>47</c:v>
                </c:pt>
                <c:pt idx="126">
                  <c:v>48</c:v>
                </c:pt>
                <c:pt idx="127">
                  <c:v>48</c:v>
                </c:pt>
                <c:pt idx="128">
                  <c:v>49</c:v>
                </c:pt>
                <c:pt idx="129">
                  <c:v>50</c:v>
                </c:pt>
                <c:pt idx="130">
                  <c:v>50</c:v>
                </c:pt>
                <c:pt idx="131">
                  <c:v>50</c:v>
                </c:pt>
                <c:pt idx="132">
                  <c:v>50</c:v>
                </c:pt>
                <c:pt idx="133">
                  <c:v>51</c:v>
                </c:pt>
                <c:pt idx="134">
                  <c:v>51</c:v>
                </c:pt>
                <c:pt idx="135">
                  <c:v>51</c:v>
                </c:pt>
                <c:pt idx="136">
                  <c:v>51</c:v>
                </c:pt>
                <c:pt idx="137">
                  <c:v>51</c:v>
                </c:pt>
                <c:pt idx="138">
                  <c:v>52</c:v>
                </c:pt>
                <c:pt idx="139">
                  <c:v>52</c:v>
                </c:pt>
                <c:pt idx="140">
                  <c:v>52</c:v>
                </c:pt>
                <c:pt idx="141">
                  <c:v>52</c:v>
                </c:pt>
                <c:pt idx="142">
                  <c:v>52</c:v>
                </c:pt>
                <c:pt idx="143">
                  <c:v>53</c:v>
                </c:pt>
                <c:pt idx="144">
                  <c:v>54</c:v>
                </c:pt>
                <c:pt idx="145">
                  <c:v>55</c:v>
                </c:pt>
                <c:pt idx="146">
                  <c:v>55</c:v>
                </c:pt>
                <c:pt idx="147">
                  <c:v>56</c:v>
                </c:pt>
                <c:pt idx="148">
                  <c:v>56</c:v>
                </c:pt>
                <c:pt idx="149">
                  <c:v>56</c:v>
                </c:pt>
                <c:pt idx="150">
                  <c:v>56</c:v>
                </c:pt>
                <c:pt idx="151">
                  <c:v>56</c:v>
                </c:pt>
                <c:pt idx="152">
                  <c:v>56</c:v>
                </c:pt>
                <c:pt idx="153">
                  <c:v>56</c:v>
                </c:pt>
                <c:pt idx="154">
                  <c:v>56</c:v>
                </c:pt>
                <c:pt idx="155">
                  <c:v>56</c:v>
                </c:pt>
                <c:pt idx="156">
                  <c:v>56</c:v>
                </c:pt>
                <c:pt idx="157">
                  <c:v>56</c:v>
                </c:pt>
                <c:pt idx="158">
                  <c:v>57</c:v>
                </c:pt>
                <c:pt idx="159">
                  <c:v>57</c:v>
                </c:pt>
                <c:pt idx="160">
                  <c:v>57</c:v>
                </c:pt>
                <c:pt idx="161">
                  <c:v>57</c:v>
                </c:pt>
                <c:pt idx="162">
                  <c:v>57</c:v>
                </c:pt>
                <c:pt idx="163">
                  <c:v>57</c:v>
                </c:pt>
                <c:pt idx="164">
                  <c:v>57</c:v>
                </c:pt>
                <c:pt idx="165">
                  <c:v>57</c:v>
                </c:pt>
                <c:pt idx="166">
                  <c:v>58</c:v>
                </c:pt>
                <c:pt idx="167">
                  <c:v>58</c:v>
                </c:pt>
                <c:pt idx="168">
                  <c:v>58</c:v>
                </c:pt>
                <c:pt idx="169">
                  <c:v>58</c:v>
                </c:pt>
                <c:pt idx="170">
                  <c:v>58</c:v>
                </c:pt>
                <c:pt idx="171">
                  <c:v>58</c:v>
                </c:pt>
                <c:pt idx="172">
                  <c:v>58</c:v>
                </c:pt>
                <c:pt idx="173">
                  <c:v>58</c:v>
                </c:pt>
                <c:pt idx="174">
                  <c:v>58</c:v>
                </c:pt>
                <c:pt idx="175">
                  <c:v>59</c:v>
                </c:pt>
                <c:pt idx="176">
                  <c:v>60</c:v>
                </c:pt>
                <c:pt idx="177">
                  <c:v>61</c:v>
                </c:pt>
                <c:pt idx="178">
                  <c:v>61</c:v>
                </c:pt>
                <c:pt idx="179">
                  <c:v>61</c:v>
                </c:pt>
                <c:pt idx="180">
                  <c:v>61</c:v>
                </c:pt>
                <c:pt idx="181">
                  <c:v>61</c:v>
                </c:pt>
                <c:pt idx="182">
                  <c:v>61</c:v>
                </c:pt>
                <c:pt idx="183">
                  <c:v>61</c:v>
                </c:pt>
                <c:pt idx="184">
                  <c:v>61</c:v>
                </c:pt>
                <c:pt idx="185">
                  <c:v>61</c:v>
                </c:pt>
                <c:pt idx="186">
                  <c:v>62</c:v>
                </c:pt>
                <c:pt idx="187">
                  <c:v>62</c:v>
                </c:pt>
                <c:pt idx="188">
                  <c:v>62</c:v>
                </c:pt>
              </c:numCache>
            </c:numRef>
          </c:yVal>
        </c:ser>
        <c:ser>
          <c:idx val="1"/>
          <c:order val="1"/>
          <c:tx>
            <c:strRef>
              <c:f>'TD18_Disk_#2_90_20101017-02 (2)'!$J$1</c:f>
              <c:strCache>
                <c:ptCount val="1"/>
                <c:pt idx="0">
                  <c:v>#BD (latter)</c:v>
                </c:pt>
              </c:strCache>
            </c:strRef>
          </c:tx>
          <c:spPr>
            <a:ln w="28575">
              <a:noFill/>
            </a:ln>
          </c:spPr>
          <c:xVal>
            <c:numRef>
              <c:f>'TD18_Disk_#2_90_20101017-02 (2)'!$H$2:$H$190</c:f>
              <c:numCache>
                <c:formatCode>General</c:formatCode>
                <c:ptCount val="189"/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  <c:pt idx="41">
                  <c:v>41</c:v>
                </c:pt>
                <c:pt idx="42">
                  <c:v>42</c:v>
                </c:pt>
                <c:pt idx="43">
                  <c:v>43</c:v>
                </c:pt>
                <c:pt idx="44">
                  <c:v>44</c:v>
                </c:pt>
                <c:pt idx="45">
                  <c:v>45</c:v>
                </c:pt>
                <c:pt idx="46">
                  <c:v>46</c:v>
                </c:pt>
                <c:pt idx="47">
                  <c:v>47</c:v>
                </c:pt>
                <c:pt idx="48">
                  <c:v>48</c:v>
                </c:pt>
                <c:pt idx="49">
                  <c:v>49</c:v>
                </c:pt>
                <c:pt idx="50">
                  <c:v>50</c:v>
                </c:pt>
                <c:pt idx="51">
                  <c:v>51</c:v>
                </c:pt>
                <c:pt idx="52">
                  <c:v>52</c:v>
                </c:pt>
                <c:pt idx="53">
                  <c:v>53</c:v>
                </c:pt>
                <c:pt idx="54">
                  <c:v>54</c:v>
                </c:pt>
                <c:pt idx="55">
                  <c:v>55</c:v>
                </c:pt>
                <c:pt idx="56">
                  <c:v>56</c:v>
                </c:pt>
                <c:pt idx="57">
                  <c:v>57</c:v>
                </c:pt>
                <c:pt idx="58">
                  <c:v>58</c:v>
                </c:pt>
                <c:pt idx="59">
                  <c:v>59</c:v>
                </c:pt>
                <c:pt idx="60">
                  <c:v>60</c:v>
                </c:pt>
                <c:pt idx="61">
                  <c:v>61</c:v>
                </c:pt>
                <c:pt idx="62">
                  <c:v>62</c:v>
                </c:pt>
                <c:pt idx="63">
                  <c:v>63</c:v>
                </c:pt>
                <c:pt idx="64">
                  <c:v>64</c:v>
                </c:pt>
                <c:pt idx="65">
                  <c:v>65</c:v>
                </c:pt>
                <c:pt idx="66">
                  <c:v>66</c:v>
                </c:pt>
                <c:pt idx="67">
                  <c:v>67</c:v>
                </c:pt>
                <c:pt idx="68">
                  <c:v>68</c:v>
                </c:pt>
                <c:pt idx="69">
                  <c:v>69</c:v>
                </c:pt>
                <c:pt idx="70">
                  <c:v>70</c:v>
                </c:pt>
                <c:pt idx="71">
                  <c:v>71</c:v>
                </c:pt>
                <c:pt idx="72">
                  <c:v>72</c:v>
                </c:pt>
                <c:pt idx="73">
                  <c:v>73</c:v>
                </c:pt>
                <c:pt idx="74">
                  <c:v>74</c:v>
                </c:pt>
                <c:pt idx="75">
                  <c:v>75</c:v>
                </c:pt>
                <c:pt idx="76">
                  <c:v>76</c:v>
                </c:pt>
                <c:pt idx="77">
                  <c:v>77</c:v>
                </c:pt>
                <c:pt idx="78">
                  <c:v>78</c:v>
                </c:pt>
                <c:pt idx="79">
                  <c:v>79</c:v>
                </c:pt>
                <c:pt idx="80">
                  <c:v>80</c:v>
                </c:pt>
                <c:pt idx="81">
                  <c:v>81</c:v>
                </c:pt>
                <c:pt idx="82">
                  <c:v>82</c:v>
                </c:pt>
                <c:pt idx="83">
                  <c:v>83</c:v>
                </c:pt>
                <c:pt idx="84">
                  <c:v>84</c:v>
                </c:pt>
                <c:pt idx="85">
                  <c:v>85</c:v>
                </c:pt>
                <c:pt idx="86">
                  <c:v>86</c:v>
                </c:pt>
                <c:pt idx="87">
                  <c:v>87</c:v>
                </c:pt>
                <c:pt idx="88">
                  <c:v>88</c:v>
                </c:pt>
                <c:pt idx="89">
                  <c:v>89</c:v>
                </c:pt>
                <c:pt idx="90">
                  <c:v>90</c:v>
                </c:pt>
                <c:pt idx="91">
                  <c:v>91</c:v>
                </c:pt>
                <c:pt idx="92">
                  <c:v>92</c:v>
                </c:pt>
                <c:pt idx="93">
                  <c:v>93</c:v>
                </c:pt>
                <c:pt idx="94">
                  <c:v>94</c:v>
                </c:pt>
                <c:pt idx="95">
                  <c:v>95</c:v>
                </c:pt>
                <c:pt idx="96">
                  <c:v>96</c:v>
                </c:pt>
                <c:pt idx="97">
                  <c:v>97</c:v>
                </c:pt>
                <c:pt idx="98">
                  <c:v>98</c:v>
                </c:pt>
                <c:pt idx="99">
                  <c:v>99</c:v>
                </c:pt>
                <c:pt idx="100">
                  <c:v>100</c:v>
                </c:pt>
                <c:pt idx="101">
                  <c:v>101</c:v>
                </c:pt>
                <c:pt idx="102">
                  <c:v>102</c:v>
                </c:pt>
                <c:pt idx="103">
                  <c:v>103</c:v>
                </c:pt>
                <c:pt idx="104">
                  <c:v>104</c:v>
                </c:pt>
                <c:pt idx="105">
                  <c:v>105</c:v>
                </c:pt>
                <c:pt idx="106">
                  <c:v>106</c:v>
                </c:pt>
                <c:pt idx="107">
                  <c:v>107</c:v>
                </c:pt>
                <c:pt idx="108">
                  <c:v>108</c:v>
                </c:pt>
                <c:pt idx="109">
                  <c:v>109</c:v>
                </c:pt>
                <c:pt idx="110">
                  <c:v>110</c:v>
                </c:pt>
                <c:pt idx="111">
                  <c:v>111</c:v>
                </c:pt>
                <c:pt idx="112">
                  <c:v>112</c:v>
                </c:pt>
                <c:pt idx="113">
                  <c:v>113</c:v>
                </c:pt>
                <c:pt idx="114">
                  <c:v>114</c:v>
                </c:pt>
                <c:pt idx="115">
                  <c:v>115</c:v>
                </c:pt>
                <c:pt idx="116">
                  <c:v>116</c:v>
                </c:pt>
                <c:pt idx="117">
                  <c:v>117</c:v>
                </c:pt>
                <c:pt idx="118">
                  <c:v>118</c:v>
                </c:pt>
                <c:pt idx="119">
                  <c:v>119</c:v>
                </c:pt>
                <c:pt idx="120">
                  <c:v>120</c:v>
                </c:pt>
                <c:pt idx="121">
                  <c:v>121</c:v>
                </c:pt>
                <c:pt idx="122">
                  <c:v>122</c:v>
                </c:pt>
                <c:pt idx="123">
                  <c:v>123</c:v>
                </c:pt>
                <c:pt idx="124">
                  <c:v>124</c:v>
                </c:pt>
                <c:pt idx="125">
                  <c:v>125</c:v>
                </c:pt>
                <c:pt idx="126">
                  <c:v>126</c:v>
                </c:pt>
                <c:pt idx="127">
                  <c:v>127</c:v>
                </c:pt>
                <c:pt idx="128">
                  <c:v>128</c:v>
                </c:pt>
                <c:pt idx="129">
                  <c:v>129</c:v>
                </c:pt>
                <c:pt idx="130">
                  <c:v>130</c:v>
                </c:pt>
                <c:pt idx="131">
                  <c:v>131</c:v>
                </c:pt>
                <c:pt idx="132">
                  <c:v>132</c:v>
                </c:pt>
                <c:pt idx="133">
                  <c:v>133</c:v>
                </c:pt>
                <c:pt idx="134">
                  <c:v>134</c:v>
                </c:pt>
                <c:pt idx="135">
                  <c:v>135</c:v>
                </c:pt>
                <c:pt idx="136">
                  <c:v>136</c:v>
                </c:pt>
                <c:pt idx="137">
                  <c:v>137</c:v>
                </c:pt>
                <c:pt idx="138">
                  <c:v>138</c:v>
                </c:pt>
                <c:pt idx="139">
                  <c:v>139</c:v>
                </c:pt>
                <c:pt idx="140">
                  <c:v>140</c:v>
                </c:pt>
                <c:pt idx="141">
                  <c:v>141</c:v>
                </c:pt>
                <c:pt idx="142">
                  <c:v>142</c:v>
                </c:pt>
                <c:pt idx="143">
                  <c:v>143</c:v>
                </c:pt>
                <c:pt idx="144">
                  <c:v>144</c:v>
                </c:pt>
                <c:pt idx="145">
                  <c:v>145</c:v>
                </c:pt>
                <c:pt idx="146">
                  <c:v>146</c:v>
                </c:pt>
                <c:pt idx="147">
                  <c:v>147</c:v>
                </c:pt>
                <c:pt idx="148">
                  <c:v>148</c:v>
                </c:pt>
                <c:pt idx="149">
                  <c:v>149</c:v>
                </c:pt>
                <c:pt idx="150">
                  <c:v>150</c:v>
                </c:pt>
                <c:pt idx="151">
                  <c:v>151</c:v>
                </c:pt>
                <c:pt idx="152">
                  <c:v>152</c:v>
                </c:pt>
                <c:pt idx="153">
                  <c:v>153</c:v>
                </c:pt>
                <c:pt idx="154">
                  <c:v>154</c:v>
                </c:pt>
                <c:pt idx="155">
                  <c:v>155</c:v>
                </c:pt>
                <c:pt idx="156">
                  <c:v>156</c:v>
                </c:pt>
                <c:pt idx="157">
                  <c:v>157</c:v>
                </c:pt>
                <c:pt idx="158">
                  <c:v>158</c:v>
                </c:pt>
                <c:pt idx="159">
                  <c:v>159</c:v>
                </c:pt>
                <c:pt idx="160">
                  <c:v>160</c:v>
                </c:pt>
                <c:pt idx="161">
                  <c:v>161</c:v>
                </c:pt>
                <c:pt idx="162">
                  <c:v>162</c:v>
                </c:pt>
                <c:pt idx="163">
                  <c:v>163</c:v>
                </c:pt>
                <c:pt idx="164">
                  <c:v>164</c:v>
                </c:pt>
                <c:pt idx="165">
                  <c:v>165</c:v>
                </c:pt>
                <c:pt idx="166">
                  <c:v>166</c:v>
                </c:pt>
                <c:pt idx="167">
                  <c:v>167</c:v>
                </c:pt>
                <c:pt idx="168">
                  <c:v>168</c:v>
                </c:pt>
                <c:pt idx="169">
                  <c:v>169</c:v>
                </c:pt>
                <c:pt idx="170">
                  <c:v>170</c:v>
                </c:pt>
                <c:pt idx="171">
                  <c:v>171</c:v>
                </c:pt>
                <c:pt idx="172">
                  <c:v>172</c:v>
                </c:pt>
                <c:pt idx="173">
                  <c:v>173</c:v>
                </c:pt>
                <c:pt idx="174">
                  <c:v>174</c:v>
                </c:pt>
                <c:pt idx="175">
                  <c:v>175</c:v>
                </c:pt>
                <c:pt idx="176">
                  <c:v>176</c:v>
                </c:pt>
                <c:pt idx="177">
                  <c:v>177</c:v>
                </c:pt>
                <c:pt idx="178">
                  <c:v>178</c:v>
                </c:pt>
                <c:pt idx="179">
                  <c:v>179</c:v>
                </c:pt>
                <c:pt idx="180">
                  <c:v>180</c:v>
                </c:pt>
                <c:pt idx="181">
                  <c:v>181</c:v>
                </c:pt>
                <c:pt idx="182">
                  <c:v>182</c:v>
                </c:pt>
                <c:pt idx="183">
                  <c:v>183</c:v>
                </c:pt>
                <c:pt idx="184">
                  <c:v>184</c:v>
                </c:pt>
                <c:pt idx="185">
                  <c:v>185</c:v>
                </c:pt>
                <c:pt idx="186">
                  <c:v>186</c:v>
                </c:pt>
                <c:pt idx="187">
                  <c:v>187</c:v>
                </c:pt>
                <c:pt idx="188">
                  <c:v>188</c:v>
                </c:pt>
              </c:numCache>
            </c:numRef>
          </c:xVal>
          <c:yVal>
            <c:numRef>
              <c:f>'TD18_Disk_#2_90_20101017-02 (2)'!$J$2:$J$190</c:f>
              <c:numCache>
                <c:formatCode>General</c:formatCode>
                <c:ptCount val="18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2</c:v>
                </c:pt>
                <c:pt idx="9">
                  <c:v>3</c:v>
                </c:pt>
                <c:pt idx="10">
                  <c:v>3</c:v>
                </c:pt>
                <c:pt idx="11">
                  <c:v>3</c:v>
                </c:pt>
                <c:pt idx="12">
                  <c:v>4</c:v>
                </c:pt>
                <c:pt idx="13">
                  <c:v>4</c:v>
                </c:pt>
                <c:pt idx="14">
                  <c:v>4</c:v>
                </c:pt>
                <c:pt idx="15">
                  <c:v>5</c:v>
                </c:pt>
                <c:pt idx="16">
                  <c:v>5</c:v>
                </c:pt>
                <c:pt idx="17">
                  <c:v>5</c:v>
                </c:pt>
                <c:pt idx="18">
                  <c:v>5</c:v>
                </c:pt>
                <c:pt idx="19">
                  <c:v>6</c:v>
                </c:pt>
                <c:pt idx="20">
                  <c:v>7</c:v>
                </c:pt>
                <c:pt idx="21">
                  <c:v>8</c:v>
                </c:pt>
                <c:pt idx="22">
                  <c:v>9</c:v>
                </c:pt>
                <c:pt idx="23">
                  <c:v>10</c:v>
                </c:pt>
                <c:pt idx="24">
                  <c:v>10</c:v>
                </c:pt>
                <c:pt idx="25">
                  <c:v>10</c:v>
                </c:pt>
                <c:pt idx="26">
                  <c:v>10</c:v>
                </c:pt>
                <c:pt idx="27">
                  <c:v>10</c:v>
                </c:pt>
                <c:pt idx="28">
                  <c:v>10</c:v>
                </c:pt>
                <c:pt idx="29">
                  <c:v>10</c:v>
                </c:pt>
                <c:pt idx="30">
                  <c:v>10</c:v>
                </c:pt>
                <c:pt idx="31">
                  <c:v>10</c:v>
                </c:pt>
                <c:pt idx="32">
                  <c:v>11</c:v>
                </c:pt>
                <c:pt idx="33">
                  <c:v>11</c:v>
                </c:pt>
                <c:pt idx="34">
                  <c:v>11</c:v>
                </c:pt>
                <c:pt idx="35">
                  <c:v>11</c:v>
                </c:pt>
                <c:pt idx="36">
                  <c:v>11</c:v>
                </c:pt>
                <c:pt idx="37">
                  <c:v>11</c:v>
                </c:pt>
                <c:pt idx="38">
                  <c:v>11</c:v>
                </c:pt>
                <c:pt idx="39">
                  <c:v>11</c:v>
                </c:pt>
                <c:pt idx="40">
                  <c:v>11</c:v>
                </c:pt>
                <c:pt idx="41">
                  <c:v>11</c:v>
                </c:pt>
                <c:pt idx="42">
                  <c:v>11</c:v>
                </c:pt>
                <c:pt idx="43">
                  <c:v>12</c:v>
                </c:pt>
                <c:pt idx="44">
                  <c:v>12</c:v>
                </c:pt>
                <c:pt idx="45">
                  <c:v>12</c:v>
                </c:pt>
                <c:pt idx="46">
                  <c:v>12</c:v>
                </c:pt>
                <c:pt idx="47">
                  <c:v>12</c:v>
                </c:pt>
                <c:pt idx="48">
                  <c:v>12</c:v>
                </c:pt>
                <c:pt idx="49">
                  <c:v>13</c:v>
                </c:pt>
                <c:pt idx="50">
                  <c:v>13</c:v>
                </c:pt>
                <c:pt idx="51">
                  <c:v>14</c:v>
                </c:pt>
                <c:pt idx="52">
                  <c:v>15</c:v>
                </c:pt>
                <c:pt idx="53">
                  <c:v>16</c:v>
                </c:pt>
                <c:pt idx="54">
                  <c:v>16</c:v>
                </c:pt>
                <c:pt idx="55">
                  <c:v>16</c:v>
                </c:pt>
                <c:pt idx="56">
                  <c:v>17</c:v>
                </c:pt>
                <c:pt idx="57">
                  <c:v>17</c:v>
                </c:pt>
                <c:pt idx="58">
                  <c:v>18</c:v>
                </c:pt>
                <c:pt idx="59">
                  <c:v>18</c:v>
                </c:pt>
                <c:pt idx="60">
                  <c:v>18</c:v>
                </c:pt>
                <c:pt idx="61">
                  <c:v>18</c:v>
                </c:pt>
                <c:pt idx="62">
                  <c:v>19</c:v>
                </c:pt>
                <c:pt idx="63">
                  <c:v>20</c:v>
                </c:pt>
                <c:pt idx="64">
                  <c:v>20</c:v>
                </c:pt>
                <c:pt idx="65">
                  <c:v>21</c:v>
                </c:pt>
                <c:pt idx="66">
                  <c:v>22</c:v>
                </c:pt>
                <c:pt idx="67">
                  <c:v>22</c:v>
                </c:pt>
                <c:pt idx="68">
                  <c:v>22</c:v>
                </c:pt>
                <c:pt idx="69">
                  <c:v>22</c:v>
                </c:pt>
                <c:pt idx="70">
                  <c:v>22</c:v>
                </c:pt>
                <c:pt idx="71">
                  <c:v>23</c:v>
                </c:pt>
                <c:pt idx="72">
                  <c:v>23</c:v>
                </c:pt>
                <c:pt idx="73">
                  <c:v>24</c:v>
                </c:pt>
                <c:pt idx="74">
                  <c:v>24</c:v>
                </c:pt>
                <c:pt idx="75">
                  <c:v>24</c:v>
                </c:pt>
                <c:pt idx="76">
                  <c:v>24</c:v>
                </c:pt>
                <c:pt idx="77">
                  <c:v>24</c:v>
                </c:pt>
                <c:pt idx="78">
                  <c:v>24</c:v>
                </c:pt>
                <c:pt idx="79">
                  <c:v>24</c:v>
                </c:pt>
                <c:pt idx="80">
                  <c:v>24</c:v>
                </c:pt>
                <c:pt idx="81">
                  <c:v>24</c:v>
                </c:pt>
                <c:pt idx="82">
                  <c:v>25</c:v>
                </c:pt>
                <c:pt idx="83">
                  <c:v>25</c:v>
                </c:pt>
                <c:pt idx="84">
                  <c:v>25</c:v>
                </c:pt>
                <c:pt idx="85">
                  <c:v>26</c:v>
                </c:pt>
                <c:pt idx="86">
                  <c:v>26</c:v>
                </c:pt>
                <c:pt idx="87">
                  <c:v>26</c:v>
                </c:pt>
                <c:pt idx="88">
                  <c:v>26</c:v>
                </c:pt>
                <c:pt idx="89">
                  <c:v>26</c:v>
                </c:pt>
                <c:pt idx="90">
                  <c:v>26</c:v>
                </c:pt>
                <c:pt idx="91">
                  <c:v>26</c:v>
                </c:pt>
                <c:pt idx="92">
                  <c:v>26</c:v>
                </c:pt>
                <c:pt idx="93">
                  <c:v>26</c:v>
                </c:pt>
                <c:pt idx="94">
                  <c:v>26</c:v>
                </c:pt>
                <c:pt idx="95">
                  <c:v>26</c:v>
                </c:pt>
                <c:pt idx="96">
                  <c:v>26</c:v>
                </c:pt>
                <c:pt idx="97">
                  <c:v>26</c:v>
                </c:pt>
                <c:pt idx="98">
                  <c:v>26</c:v>
                </c:pt>
                <c:pt idx="99">
                  <c:v>26</c:v>
                </c:pt>
                <c:pt idx="100">
                  <c:v>26</c:v>
                </c:pt>
                <c:pt idx="101">
                  <c:v>27</c:v>
                </c:pt>
                <c:pt idx="102">
                  <c:v>27</c:v>
                </c:pt>
                <c:pt idx="103">
                  <c:v>28</c:v>
                </c:pt>
                <c:pt idx="104">
                  <c:v>29</c:v>
                </c:pt>
                <c:pt idx="105">
                  <c:v>29</c:v>
                </c:pt>
                <c:pt idx="106">
                  <c:v>30</c:v>
                </c:pt>
                <c:pt idx="107">
                  <c:v>31</c:v>
                </c:pt>
                <c:pt idx="108">
                  <c:v>31</c:v>
                </c:pt>
                <c:pt idx="109">
                  <c:v>32</c:v>
                </c:pt>
                <c:pt idx="110">
                  <c:v>32</c:v>
                </c:pt>
                <c:pt idx="111">
                  <c:v>32</c:v>
                </c:pt>
                <c:pt idx="112">
                  <c:v>32</c:v>
                </c:pt>
                <c:pt idx="113">
                  <c:v>32</c:v>
                </c:pt>
                <c:pt idx="114">
                  <c:v>32</c:v>
                </c:pt>
                <c:pt idx="115">
                  <c:v>33</c:v>
                </c:pt>
                <c:pt idx="116">
                  <c:v>33</c:v>
                </c:pt>
                <c:pt idx="117">
                  <c:v>33</c:v>
                </c:pt>
                <c:pt idx="118">
                  <c:v>34</c:v>
                </c:pt>
                <c:pt idx="119">
                  <c:v>35</c:v>
                </c:pt>
                <c:pt idx="120">
                  <c:v>36</c:v>
                </c:pt>
                <c:pt idx="121">
                  <c:v>36</c:v>
                </c:pt>
                <c:pt idx="122">
                  <c:v>37</c:v>
                </c:pt>
                <c:pt idx="123">
                  <c:v>37</c:v>
                </c:pt>
                <c:pt idx="124">
                  <c:v>37</c:v>
                </c:pt>
                <c:pt idx="125">
                  <c:v>37</c:v>
                </c:pt>
                <c:pt idx="126">
                  <c:v>38</c:v>
                </c:pt>
                <c:pt idx="127">
                  <c:v>38</c:v>
                </c:pt>
                <c:pt idx="128">
                  <c:v>38</c:v>
                </c:pt>
                <c:pt idx="129">
                  <c:v>38</c:v>
                </c:pt>
                <c:pt idx="130">
                  <c:v>38</c:v>
                </c:pt>
                <c:pt idx="131">
                  <c:v>39</c:v>
                </c:pt>
                <c:pt idx="132">
                  <c:v>39</c:v>
                </c:pt>
                <c:pt idx="133">
                  <c:v>39</c:v>
                </c:pt>
                <c:pt idx="134">
                  <c:v>39</c:v>
                </c:pt>
                <c:pt idx="135">
                  <c:v>39</c:v>
                </c:pt>
                <c:pt idx="136">
                  <c:v>39</c:v>
                </c:pt>
                <c:pt idx="137">
                  <c:v>39</c:v>
                </c:pt>
                <c:pt idx="138">
                  <c:v>40</c:v>
                </c:pt>
                <c:pt idx="139">
                  <c:v>40</c:v>
                </c:pt>
                <c:pt idx="140">
                  <c:v>40</c:v>
                </c:pt>
                <c:pt idx="141">
                  <c:v>40</c:v>
                </c:pt>
                <c:pt idx="142">
                  <c:v>40</c:v>
                </c:pt>
                <c:pt idx="143">
                  <c:v>40</c:v>
                </c:pt>
                <c:pt idx="144">
                  <c:v>40</c:v>
                </c:pt>
                <c:pt idx="145">
                  <c:v>40</c:v>
                </c:pt>
                <c:pt idx="146">
                  <c:v>40</c:v>
                </c:pt>
                <c:pt idx="147">
                  <c:v>40</c:v>
                </c:pt>
                <c:pt idx="148">
                  <c:v>40</c:v>
                </c:pt>
                <c:pt idx="149">
                  <c:v>41</c:v>
                </c:pt>
                <c:pt idx="150">
                  <c:v>41</c:v>
                </c:pt>
                <c:pt idx="151">
                  <c:v>41</c:v>
                </c:pt>
                <c:pt idx="152">
                  <c:v>41</c:v>
                </c:pt>
                <c:pt idx="153">
                  <c:v>41</c:v>
                </c:pt>
                <c:pt idx="154">
                  <c:v>41</c:v>
                </c:pt>
                <c:pt idx="155">
                  <c:v>41</c:v>
                </c:pt>
                <c:pt idx="156">
                  <c:v>41</c:v>
                </c:pt>
                <c:pt idx="157">
                  <c:v>42</c:v>
                </c:pt>
                <c:pt idx="158">
                  <c:v>42</c:v>
                </c:pt>
                <c:pt idx="159">
                  <c:v>43</c:v>
                </c:pt>
                <c:pt idx="160">
                  <c:v>43</c:v>
                </c:pt>
                <c:pt idx="161">
                  <c:v>43</c:v>
                </c:pt>
                <c:pt idx="162">
                  <c:v>43</c:v>
                </c:pt>
                <c:pt idx="163">
                  <c:v>43</c:v>
                </c:pt>
                <c:pt idx="164">
                  <c:v>43</c:v>
                </c:pt>
                <c:pt idx="165">
                  <c:v>43</c:v>
                </c:pt>
                <c:pt idx="166">
                  <c:v>44</c:v>
                </c:pt>
                <c:pt idx="167">
                  <c:v>44</c:v>
                </c:pt>
                <c:pt idx="168">
                  <c:v>44</c:v>
                </c:pt>
                <c:pt idx="169">
                  <c:v>45</c:v>
                </c:pt>
                <c:pt idx="170">
                  <c:v>45</c:v>
                </c:pt>
                <c:pt idx="171">
                  <c:v>45</c:v>
                </c:pt>
                <c:pt idx="172">
                  <c:v>45</c:v>
                </c:pt>
                <c:pt idx="173">
                  <c:v>45</c:v>
                </c:pt>
                <c:pt idx="174">
                  <c:v>46</c:v>
                </c:pt>
                <c:pt idx="175">
                  <c:v>46</c:v>
                </c:pt>
                <c:pt idx="176">
                  <c:v>46</c:v>
                </c:pt>
                <c:pt idx="177">
                  <c:v>47</c:v>
                </c:pt>
                <c:pt idx="178">
                  <c:v>48</c:v>
                </c:pt>
                <c:pt idx="179">
                  <c:v>48</c:v>
                </c:pt>
                <c:pt idx="180">
                  <c:v>48</c:v>
                </c:pt>
                <c:pt idx="181">
                  <c:v>48</c:v>
                </c:pt>
                <c:pt idx="182">
                  <c:v>48</c:v>
                </c:pt>
                <c:pt idx="183">
                  <c:v>49</c:v>
                </c:pt>
                <c:pt idx="184">
                  <c:v>49</c:v>
                </c:pt>
                <c:pt idx="185">
                  <c:v>49</c:v>
                </c:pt>
                <c:pt idx="186">
                  <c:v>49</c:v>
                </c:pt>
                <c:pt idx="187">
                  <c:v>49</c:v>
                </c:pt>
                <c:pt idx="188">
                  <c:v>49</c:v>
                </c:pt>
              </c:numCache>
            </c:numRef>
          </c:yVal>
        </c:ser>
        <c:axId val="157571328"/>
        <c:axId val="157597696"/>
      </c:scatterChart>
      <c:valAx>
        <c:axId val="157571328"/>
        <c:scaling>
          <c:orientation val="minMax"/>
        </c:scaling>
        <c:axPos val="b"/>
        <c:numFmt formatCode="General" sourceLinked="1"/>
        <c:tickLblPos val="nextTo"/>
        <c:crossAx val="157597696"/>
        <c:crosses val="autoZero"/>
        <c:crossBetween val="midCat"/>
      </c:valAx>
      <c:valAx>
        <c:axId val="157597696"/>
        <c:scaling>
          <c:orientation val="minMax"/>
        </c:scaling>
        <c:axPos val="l"/>
        <c:majorGridlines/>
        <c:numFmt formatCode="General" sourceLinked="1"/>
        <c:tickLblPos val="nextTo"/>
        <c:crossAx val="157571328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12247448696176616"/>
          <c:y val="7.4981252083101871E-2"/>
          <c:w val="0.44344874379037252"/>
          <c:h val="0.26723865999015983"/>
        </c:manualLayout>
      </c:layout>
      <c:spPr>
        <a:solidFill>
          <a:sysClr val="window" lastClr="FFFFFF"/>
        </a:solidFill>
      </c:spPr>
      <c:txPr>
        <a:bodyPr/>
        <a:lstStyle/>
        <a:p>
          <a:pPr>
            <a:defRPr sz="1600"/>
          </a:pPr>
          <a:endParaRPr lang="ja-JP"/>
        </a:p>
      </c:txPr>
    </c:legend>
    <c:plotVisOnly val="1"/>
  </c:chart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8F10A8-1C47-4F82-B256-3FC16F626E2A}" type="datetimeFigureOut">
              <a:rPr kumimoji="1" lang="ja-JP" altLang="en-US" smtClean="0"/>
              <a:pPr/>
              <a:t>2010/10/19</a:t>
            </a:fld>
            <a:endParaRPr kumimoji="1"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FE132F-8E26-4261-8D16-B47C903CF959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2010/10/20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Report from Nextef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2010/10/20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Report from Nextef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2010/10/20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Report from Nextef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2010/10/20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Report from Nextef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2010/10/20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Report from Nextef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2010/10/20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Report from Nextef</a:t>
            </a:r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2010/10/20</a:t>
            </a:r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Report from Nextef</a:t>
            </a:r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2010/10/20</a:t>
            </a:r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Report from Nextef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2010/10/20</a:t>
            </a:r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Report from Nextef</a:t>
            </a:r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2010/10/20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Report from Nextef</a:t>
            </a:r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2010/10/20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Report from Nextef</a:t>
            </a:r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US" altLang="ja-JP" smtClean="0"/>
              <a:t>2010/10/20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US" altLang="ja-JP" smtClean="0"/>
              <a:t>Report from Nextef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378B3F-E69C-419F-B03A-B8E1AA3B4FA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gi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3.xml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2.tif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0.gif"/><Relationship Id="rId4" Type="http://schemas.openxmlformats.org/officeDocument/2006/relationships/image" Target="../media/image9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en-US" altLang="ja-JP" dirty="0" smtClean="0"/>
              <a:t>Some information from Nextef</a:t>
            </a: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en-US" altLang="ja-JP" dirty="0" smtClean="0"/>
              <a:t>For poster session in IWLC</a:t>
            </a:r>
          </a:p>
          <a:p>
            <a:r>
              <a:rPr kumimoji="1" lang="en-US" altLang="ja-JP" dirty="0" smtClean="0"/>
              <a:t>T. Higo</a:t>
            </a:r>
            <a:endParaRPr kumimoji="1" lang="ja-JP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2010/10/20</a:t>
            </a:r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fr-FR" altLang="ja-JP" smtClean="0"/>
              <a:t>Report from Nextef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06CF4-DF7C-4117-9349-39C189A3910A}" type="slidenum">
              <a:rPr kumimoji="1" lang="ja-JP" altLang="en-US" smtClean="0"/>
              <a:pPr/>
              <a:t>10</a:t>
            </a:fld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 idx="4294967295"/>
          </p:nvPr>
        </p:nvSpPr>
        <p:spPr>
          <a:xfrm>
            <a:off x="611559" y="2996951"/>
            <a:ext cx="2926432" cy="576610"/>
          </a:xfrm>
        </p:spPr>
        <p:txBody>
          <a:bodyPr>
            <a:normAutofit/>
          </a:bodyPr>
          <a:lstStyle/>
          <a:p>
            <a:r>
              <a:rPr kumimoji="1" lang="en-US" altLang="ja-JP" sz="2800" dirty="0" smtClean="0"/>
              <a:t>51+52 BD position</a:t>
            </a:r>
            <a:endParaRPr kumimoji="1" lang="ja-JP" altLang="en-US" sz="2800" dirty="0"/>
          </a:p>
        </p:txBody>
      </p:sp>
      <p:pic>
        <p:nvPicPr>
          <p:cNvPr id="1026" name="Picture 2" descr="C:\Higo\2010\X-band\Nextef\TD18_#2\101016 Summary (14)\Analysis result\TD18_Disk_#2_5152_20101017-031621_==cell kek== (ACC-BD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59" y="3717031"/>
            <a:ext cx="2952328" cy="2214860"/>
          </a:xfrm>
          <a:prstGeom prst="rect">
            <a:avLst/>
          </a:prstGeom>
          <a:noFill/>
        </p:spPr>
      </p:pic>
      <p:sp>
        <p:nvSpPr>
          <p:cNvPr id="7" name="テキスト ボックス 6"/>
          <p:cNvSpPr txBox="1"/>
          <p:nvPr/>
        </p:nvSpPr>
        <p:spPr>
          <a:xfrm>
            <a:off x="755576" y="692696"/>
            <a:ext cx="374441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 smtClean="0"/>
              <a:t>Where in the structure the breakdown happens?</a:t>
            </a:r>
            <a:endParaRPr kumimoji="1" lang="ja-JP" altLang="en-US" sz="2800" dirty="0"/>
          </a:p>
        </p:txBody>
      </p:sp>
      <p:pic>
        <p:nvPicPr>
          <p:cNvPr id="29699" name="Picture 3" descr="C:\Higo\2010\X-band\Nextef\TD18_#2\101018 Summary (14)\Analysis result\TD18_Disk_#2_82_20101017-032536_==cell kek== (ACC-BD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7904" y="3645024"/>
            <a:ext cx="3024336" cy="2268882"/>
          </a:xfrm>
          <a:prstGeom prst="rect">
            <a:avLst/>
          </a:prstGeom>
          <a:noFill/>
        </p:spPr>
      </p:pic>
      <p:sp>
        <p:nvSpPr>
          <p:cNvPr id="10" name="タイトル 1"/>
          <p:cNvSpPr txBox="1">
            <a:spLocks/>
          </p:cNvSpPr>
          <p:nvPr/>
        </p:nvSpPr>
        <p:spPr>
          <a:xfrm>
            <a:off x="3779912" y="2996952"/>
            <a:ext cx="2926432" cy="5766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2800" dirty="0" smtClean="0">
                <a:latin typeface="+mj-lt"/>
                <a:ea typeface="+mj-ea"/>
                <a:cs typeface="+mj-cs"/>
              </a:rPr>
              <a:t>8</a:t>
            </a:r>
            <a:r>
              <a:rPr kumimoji="1" lang="en-US" altLang="ja-JP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 BD position</a:t>
            </a:r>
            <a:endParaRPr kumimoji="1" lang="ja-JP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9700" name="Picture 4" descr="C:\Higo\2009\Laboratories\CERN\Riccarodo Zennaro\090202-090204 T18 series parameters\Fz vs z plot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908720"/>
            <a:ext cx="3429000" cy="2152650"/>
          </a:xfrm>
          <a:prstGeom prst="rect">
            <a:avLst/>
          </a:prstGeom>
          <a:noFill/>
        </p:spPr>
      </p:pic>
      <p:sp>
        <p:nvSpPr>
          <p:cNvPr id="12" name="テキスト ボックス 11"/>
          <p:cNvSpPr txBox="1"/>
          <p:nvPr/>
        </p:nvSpPr>
        <p:spPr>
          <a:xfrm>
            <a:off x="5076056" y="404664"/>
            <a:ext cx="34406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Time difference between Rs and </a:t>
            </a:r>
            <a:r>
              <a:rPr kumimoji="1" lang="en-US" altLang="ja-JP" dirty="0" err="1" smtClean="0"/>
              <a:t>Tr</a:t>
            </a:r>
            <a:endParaRPr kumimoji="1" lang="ja-JP" altLang="en-US" dirty="0"/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7020272" y="4581128"/>
            <a:ext cx="1584176" cy="83099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>
                <a:solidFill>
                  <a:srgbClr val="00B0F0"/>
                </a:solidFill>
              </a:rPr>
              <a:t>More to be confident.</a:t>
            </a:r>
            <a:endParaRPr kumimoji="1" lang="ja-JP" altLang="en-US" sz="24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2010/10/20</a:t>
            </a:r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fr-FR" altLang="ja-JP" smtClean="0"/>
              <a:t>Report from Nextef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06CF4-DF7C-4117-9349-39C189A3910A}" type="slidenum">
              <a:rPr kumimoji="1" lang="ja-JP" altLang="en-US" smtClean="0"/>
              <a:pPr/>
              <a:t>11</a:t>
            </a:fld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 idx="4294967295"/>
          </p:nvPr>
        </p:nvSpPr>
        <p:spPr>
          <a:xfrm>
            <a:off x="1835696" y="1124744"/>
            <a:ext cx="5184576" cy="720080"/>
          </a:xfrm>
        </p:spPr>
        <p:txBody>
          <a:bodyPr>
            <a:normAutofit/>
          </a:bodyPr>
          <a:lstStyle/>
          <a:p>
            <a:r>
              <a:rPr lang="en-US" altLang="ja-JP" sz="3600" dirty="0" smtClean="0"/>
              <a:t>200ns + 210ns + 200ns</a:t>
            </a:r>
            <a:endParaRPr kumimoji="1" lang="ja-JP" altLang="en-US" sz="3600" dirty="0"/>
          </a:p>
        </p:txBody>
      </p:sp>
      <p:pic>
        <p:nvPicPr>
          <p:cNvPr id="1026" name="Picture 2" descr="C:\Higo\2010\X-band\Nextef\TD18_#2\101016 Summary (14)\Analysis result\TD18_Disk_#2_89_20100929_015554_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6814" y="1916832"/>
            <a:ext cx="2015666" cy="1512168"/>
          </a:xfrm>
          <a:prstGeom prst="rect">
            <a:avLst/>
          </a:prstGeom>
          <a:noFill/>
        </p:spPr>
      </p:pic>
      <p:pic>
        <p:nvPicPr>
          <p:cNvPr id="1028" name="Picture 4" descr="C:\Higo\2010\X-band\Nextef\TD18_#2\101016 Summary (14)\Analysis result\TD18_Disk_#2_89_20100929_031721_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1916832"/>
            <a:ext cx="2015664" cy="1512168"/>
          </a:xfrm>
          <a:prstGeom prst="rect">
            <a:avLst/>
          </a:prstGeom>
          <a:noFill/>
        </p:spPr>
      </p:pic>
      <p:pic>
        <p:nvPicPr>
          <p:cNvPr id="1030" name="Picture 6" descr="C:\Higo\2010\X-band\Nextef\TD18_#2\101016 Summary (14)\Analysis result\TD18_Disk_#2_89_20100929_050920_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11760" y="1916832"/>
            <a:ext cx="2088232" cy="1566609"/>
          </a:xfrm>
          <a:prstGeom prst="rect">
            <a:avLst/>
          </a:prstGeom>
          <a:noFill/>
        </p:spPr>
      </p:pic>
      <p:pic>
        <p:nvPicPr>
          <p:cNvPr id="1031" name="Picture 7" descr="C:\Higo\2010\X-band\Nextef\TD18_#2\101016 Summary (14)\Analysis result\TD18_Disk_#2_89_20100929_110724_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1916412"/>
            <a:ext cx="2016224" cy="1512588"/>
          </a:xfrm>
          <a:prstGeom prst="rect">
            <a:avLst/>
          </a:prstGeom>
          <a:noFill/>
        </p:spPr>
      </p:pic>
      <p:pic>
        <p:nvPicPr>
          <p:cNvPr id="11" name="Picture 2" descr="C:\Higo\2010\X-band\Nextef\TD18_#2\101016 Summary (14)\Analysis result\TD18_Disk_#2_90_20101001_213152_1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4056" y="4509120"/>
            <a:ext cx="1872208" cy="1404546"/>
          </a:xfrm>
          <a:prstGeom prst="rect">
            <a:avLst/>
          </a:prstGeom>
          <a:noFill/>
        </p:spPr>
      </p:pic>
      <p:pic>
        <p:nvPicPr>
          <p:cNvPr id="12" name="Picture 4" descr="C:\Higo\2010\X-band\Nextef\TD18_#2\101016 Summary (14)\Analysis result\TD18_Disk_#2_90_20101002_054523_1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483768" y="4509120"/>
            <a:ext cx="1944216" cy="1458567"/>
          </a:xfrm>
          <a:prstGeom prst="rect">
            <a:avLst/>
          </a:prstGeom>
          <a:noFill/>
        </p:spPr>
      </p:pic>
      <p:pic>
        <p:nvPicPr>
          <p:cNvPr id="13" name="Picture 5" descr="C:\Higo\2010\X-band\Nextef\TD18_#2\101016 Summary (14)\Analysis result\TD18_Disk_#2_90_20101002_054748_1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716016" y="4509120"/>
            <a:ext cx="1944216" cy="1458567"/>
          </a:xfrm>
          <a:prstGeom prst="rect">
            <a:avLst/>
          </a:prstGeom>
          <a:noFill/>
        </p:spPr>
      </p:pic>
      <p:pic>
        <p:nvPicPr>
          <p:cNvPr id="14" name="Picture 6" descr="C:\Higo\2010\X-band\Nextef\TD18_#2\101016 Summary (14)\Analysis result\TD18_Disk_#2_90_20101002_091410_1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020272" y="4509120"/>
            <a:ext cx="1727712" cy="1296144"/>
          </a:xfrm>
          <a:prstGeom prst="rect">
            <a:avLst/>
          </a:prstGeom>
          <a:noFill/>
        </p:spPr>
      </p:pic>
      <p:sp>
        <p:nvSpPr>
          <p:cNvPr id="15" name="タイトル 1"/>
          <p:cNvSpPr txBox="1">
            <a:spLocks/>
          </p:cNvSpPr>
          <p:nvPr/>
        </p:nvSpPr>
        <p:spPr>
          <a:xfrm>
            <a:off x="2051720" y="3861048"/>
            <a:ext cx="5184576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200ns + 50ns + 200ns</a:t>
            </a:r>
            <a:endParaRPr kumimoji="1" lang="ja-JP" alt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323528" y="260648"/>
            <a:ext cx="83529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000" dirty="0" err="1" smtClean="0"/>
              <a:t>Duble</a:t>
            </a:r>
            <a:r>
              <a:rPr kumimoji="1" lang="en-US" altLang="ja-JP" sz="4000" dirty="0" smtClean="0"/>
              <a:t> pulse operation</a:t>
            </a:r>
            <a:endParaRPr kumimoji="1" lang="ja-JP" alt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699792" y="0"/>
            <a:ext cx="4104456" cy="764704"/>
          </a:xfrm>
        </p:spPr>
        <p:txBody>
          <a:bodyPr>
            <a:noAutofit/>
          </a:bodyPr>
          <a:lstStyle/>
          <a:p>
            <a:r>
              <a:rPr kumimoji="1" lang="en-US" altLang="ja-JP" sz="4000" dirty="0" smtClean="0"/>
              <a:t>BD timings</a:t>
            </a:r>
            <a:endParaRPr kumimoji="1" lang="ja-JP" altLang="en-US" sz="4000" dirty="0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2010/10/20</a:t>
            </a:r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fr-FR" altLang="ja-JP" smtClean="0"/>
              <a:t>Report from Nextef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06CF4-DF7C-4117-9349-39C189A3910A}" type="slidenum">
              <a:rPr kumimoji="1" lang="ja-JP" altLang="en-US" smtClean="0"/>
              <a:pPr/>
              <a:t>12</a:t>
            </a:fld>
            <a:endParaRPr kumimoji="1" lang="ja-JP" altLang="en-US"/>
          </a:p>
        </p:txBody>
      </p:sp>
      <p:pic>
        <p:nvPicPr>
          <p:cNvPr id="1026" name="Picture 2" descr="C:\Higo\2010\X-band\Nextef\TD18_#2\101016 Summary (14)\Analysis result\TD18_Disk_#2_89_20101017-023933_==fc-up start==fc-midle start==(ACC-BD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2708920"/>
            <a:ext cx="2303616" cy="1728192"/>
          </a:xfrm>
          <a:prstGeom prst="rect">
            <a:avLst/>
          </a:prstGeom>
          <a:noFill/>
        </p:spPr>
      </p:pic>
      <p:pic>
        <p:nvPicPr>
          <p:cNvPr id="1027" name="Picture 3" descr="C:\Higo\2010\X-band\Nextef\TD18_#2\101016 Summary (14)\Analysis result\TD18_Disk_#2_89_20101017-023933_==fc-middle start== (ACC-BD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2780928"/>
            <a:ext cx="2304256" cy="1728671"/>
          </a:xfrm>
          <a:prstGeom prst="rect">
            <a:avLst/>
          </a:prstGeom>
          <a:noFill/>
        </p:spPr>
      </p:pic>
      <p:pic>
        <p:nvPicPr>
          <p:cNvPr id="1028" name="Picture 4" descr="C:\Higo\2010\X-band\Nextef\TD18_#2\101016 Summary (14)\Analysis result\TD18_Disk_#2_89_20101017-023933_==fc-up start== (ACC-BD)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2708920"/>
            <a:ext cx="2472328" cy="1854760"/>
          </a:xfrm>
          <a:prstGeom prst="rect">
            <a:avLst/>
          </a:prstGeom>
          <a:noFill/>
        </p:spPr>
      </p:pic>
      <p:pic>
        <p:nvPicPr>
          <p:cNvPr id="1029" name="Picture 5" descr="C:\Higo\2010\X-band\Nextef\TD18_#2\101016 Summary (14)\Analysis result\TD18_Disk_#2_89_20101017-023933_==Tr BD delay== (ACC-BD)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31840" y="764704"/>
            <a:ext cx="2232248" cy="1674650"/>
          </a:xfrm>
          <a:prstGeom prst="rect">
            <a:avLst/>
          </a:prstGeom>
          <a:noFill/>
        </p:spPr>
      </p:pic>
      <p:pic>
        <p:nvPicPr>
          <p:cNvPr id="1030" name="Picture 6" descr="C:\Higo\2010\X-band\Nextef\TD18_#2\101016 Summary (14)\Analysis result\TD18_Disk_#2_89_20101017-023933_==Rs BD delay== (ACC-BD)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1560" y="692696"/>
            <a:ext cx="2448352" cy="1836773"/>
          </a:xfrm>
          <a:prstGeom prst="rect">
            <a:avLst/>
          </a:prstGeom>
          <a:noFill/>
        </p:spPr>
      </p:pic>
      <p:pic>
        <p:nvPicPr>
          <p:cNvPr id="1031" name="Picture 7" descr="C:\Higo\2010\X-band\Nextef\TD18_#2\101016 Summary (14)\Analysis result\TD18_Disk_#2_89_20101017-023933_==Rs BD delay==Tr BD delay==(ACC-BD)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652120" y="764704"/>
            <a:ext cx="2220585" cy="1665901"/>
          </a:xfrm>
          <a:prstGeom prst="rect">
            <a:avLst/>
          </a:prstGeom>
          <a:noFill/>
        </p:spPr>
      </p:pic>
      <p:sp>
        <p:nvSpPr>
          <p:cNvPr id="12" name="テキスト ボックス 11"/>
          <p:cNvSpPr txBox="1"/>
          <p:nvPr/>
        </p:nvSpPr>
        <p:spPr>
          <a:xfrm>
            <a:off x="2051720" y="692696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Rs delay</a:t>
            </a:r>
            <a:endParaRPr kumimoji="1" lang="ja-JP" altLang="en-US" dirty="0"/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4427984" y="836712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err="1" smtClean="0"/>
              <a:t>Tr</a:t>
            </a:r>
            <a:r>
              <a:rPr kumimoji="1" lang="en-US" altLang="ja-JP" dirty="0" smtClean="0"/>
              <a:t> delay</a:t>
            </a:r>
            <a:endParaRPr kumimoji="1" lang="ja-JP" altLang="en-US" dirty="0"/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6804248" y="1556792"/>
            <a:ext cx="1368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err="1" smtClean="0"/>
              <a:t>Tr</a:t>
            </a:r>
            <a:r>
              <a:rPr kumimoji="1" lang="en-US" altLang="ja-JP" dirty="0" smtClean="0"/>
              <a:t> delay </a:t>
            </a:r>
            <a:r>
              <a:rPr kumimoji="1" lang="en-US" altLang="ja-JP" dirty="0" err="1" smtClean="0"/>
              <a:t>vs</a:t>
            </a:r>
            <a:r>
              <a:rPr kumimoji="1" lang="en-US" altLang="ja-JP" dirty="0" smtClean="0"/>
              <a:t> Rs delay</a:t>
            </a:r>
            <a:endParaRPr kumimoji="1" lang="ja-JP" altLang="en-US" dirty="0"/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6804248" y="3645024"/>
            <a:ext cx="1368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/>
              <a:t>UP</a:t>
            </a:r>
            <a:r>
              <a:rPr kumimoji="1" lang="en-US" altLang="ja-JP" dirty="0" smtClean="0"/>
              <a:t> delay </a:t>
            </a:r>
            <a:r>
              <a:rPr kumimoji="1" lang="en-US" altLang="ja-JP" dirty="0" err="1" smtClean="0"/>
              <a:t>vs</a:t>
            </a:r>
            <a:r>
              <a:rPr kumimoji="1" lang="en-US" altLang="ja-JP" dirty="0" smtClean="0"/>
              <a:t> Mid delay</a:t>
            </a:r>
            <a:endParaRPr kumimoji="1" lang="ja-JP" altLang="en-US" dirty="0"/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2051720" y="3068960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/>
              <a:t>UP</a:t>
            </a:r>
            <a:r>
              <a:rPr kumimoji="1" lang="en-US" altLang="ja-JP" dirty="0" smtClean="0"/>
              <a:t> delay</a:t>
            </a:r>
            <a:endParaRPr kumimoji="1" lang="ja-JP" altLang="en-US" dirty="0"/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4283968" y="2924944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/>
              <a:t>Mid</a:t>
            </a:r>
            <a:r>
              <a:rPr kumimoji="1" lang="en-US" altLang="ja-JP" dirty="0" smtClean="0"/>
              <a:t> delay</a:t>
            </a:r>
            <a:endParaRPr kumimoji="1" lang="ja-JP" altLang="en-US" dirty="0"/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5292080" y="4797152"/>
            <a:ext cx="3096344" cy="120032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>
                <a:solidFill>
                  <a:srgbClr val="00B0F0"/>
                </a:solidFill>
              </a:rPr>
              <a:t>Equal probability for BD to happen in former/latter pulse.</a:t>
            </a:r>
            <a:endParaRPr kumimoji="1" lang="ja-JP" altLang="en-US" sz="2400" dirty="0">
              <a:solidFill>
                <a:srgbClr val="00B0F0"/>
              </a:solidFill>
            </a:endParaRPr>
          </a:p>
        </p:txBody>
      </p:sp>
      <p:graphicFrame>
        <p:nvGraphicFramePr>
          <p:cNvPr id="19" name="グラフ 18"/>
          <p:cNvGraphicFramePr/>
          <p:nvPr/>
        </p:nvGraphicFramePr>
        <p:xfrm>
          <a:off x="971600" y="4581128"/>
          <a:ext cx="3528392" cy="2016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80728"/>
          </a:xfrm>
        </p:spPr>
        <p:txBody>
          <a:bodyPr/>
          <a:lstStyle/>
          <a:p>
            <a:r>
              <a:rPr lang="en-US" altLang="ja-JP" dirty="0" smtClean="0"/>
              <a:t>Need better b</a:t>
            </a:r>
            <a:r>
              <a:rPr kumimoji="1" lang="en-US" altLang="ja-JP" dirty="0" smtClean="0"/>
              <a:t>onding quality!?</a:t>
            </a:r>
            <a:endParaRPr kumimoji="1" lang="ja-JP" altLang="en-US" dirty="0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2010/10/20</a:t>
            </a:r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Report from Nextef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13</a:t>
            </a:fld>
            <a:endParaRPr kumimoji="1" lang="ja-JP" altLang="en-US"/>
          </a:p>
        </p:txBody>
      </p:sp>
      <p:pic>
        <p:nvPicPr>
          <p:cNvPr id="30723" name="Picture 3" descr="C:\Higo\2009\Picture\091012 TD18 from Juwen\TD18(KEK) in furnace reduc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1412776"/>
            <a:ext cx="1623513" cy="2808312"/>
          </a:xfrm>
          <a:prstGeom prst="rect">
            <a:avLst/>
          </a:prstGeom>
          <a:noFill/>
        </p:spPr>
      </p:pic>
      <p:sp>
        <p:nvSpPr>
          <p:cNvPr id="8" name="テキスト ボックス 7"/>
          <p:cNvSpPr txBox="1"/>
          <p:nvPr/>
        </p:nvSpPr>
        <p:spPr>
          <a:xfrm>
            <a:off x="2339752" y="1340768"/>
            <a:ext cx="2016224" cy="286232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dirty="0" smtClean="0">
                <a:solidFill>
                  <a:srgbClr val="00B0F0"/>
                </a:solidFill>
              </a:rPr>
              <a:t>Diffusion bonding at high temperature</a:t>
            </a:r>
          </a:p>
          <a:p>
            <a:endParaRPr lang="en-US" altLang="ja-JP" dirty="0" smtClean="0">
              <a:solidFill>
                <a:srgbClr val="00B0F0"/>
              </a:solidFill>
            </a:endParaRPr>
          </a:p>
          <a:p>
            <a:r>
              <a:rPr kumimoji="1" lang="en-US" altLang="ja-JP" dirty="0" smtClean="0">
                <a:solidFill>
                  <a:srgbClr val="00B0F0"/>
                </a:solidFill>
              </a:rPr>
              <a:t>Need good flatness for the surface to deform within a finite bonding time at high temperature.</a:t>
            </a:r>
            <a:endParaRPr kumimoji="1" lang="ja-JP" altLang="en-US" dirty="0">
              <a:solidFill>
                <a:srgbClr val="00B0F0"/>
              </a:solidFill>
            </a:endParaRPr>
          </a:p>
        </p:txBody>
      </p:sp>
      <p:pic>
        <p:nvPicPr>
          <p:cNvPr id="9" name="Picture 1" descr="C:\Higo\2010\Reports_Papers_Conferences_Talks\100523_IPAC10_京都\Higo_THPEA012_KEK_Nextef\Poster\CIMG1980_DiskDampCell-CupSid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988840"/>
            <a:ext cx="1656184" cy="1241391"/>
          </a:xfrm>
          <a:prstGeom prst="rect">
            <a:avLst/>
          </a:prstGeom>
          <a:noFill/>
        </p:spPr>
      </p:pic>
      <p:sp>
        <p:nvSpPr>
          <p:cNvPr id="10" name="テキスト ボックス 9"/>
          <p:cNvSpPr txBox="1"/>
          <p:nvPr/>
        </p:nvSpPr>
        <p:spPr>
          <a:xfrm>
            <a:off x="6948264" y="1844824"/>
            <a:ext cx="1800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Vacuum baking.</a:t>
            </a:r>
          </a:p>
          <a:p>
            <a:endParaRPr lang="en-US" altLang="ja-JP" dirty="0" smtClean="0"/>
          </a:p>
          <a:p>
            <a:r>
              <a:rPr kumimoji="1" lang="en-US" altLang="ja-JP" dirty="0" smtClean="0"/>
              <a:t>Only for surface change. No bonding quality change.</a:t>
            </a:r>
            <a:endParaRPr kumimoji="1" lang="ja-JP" altLang="en-US" dirty="0"/>
          </a:p>
        </p:txBody>
      </p:sp>
      <p:sp>
        <p:nvSpPr>
          <p:cNvPr id="11" name="右矢印 10"/>
          <p:cNvSpPr/>
          <p:nvPr/>
        </p:nvSpPr>
        <p:spPr>
          <a:xfrm>
            <a:off x="2051720" y="2276872"/>
            <a:ext cx="216024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右矢印 11"/>
          <p:cNvSpPr/>
          <p:nvPr/>
        </p:nvSpPr>
        <p:spPr>
          <a:xfrm>
            <a:off x="4427984" y="2348880"/>
            <a:ext cx="216024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右矢印 12"/>
          <p:cNvSpPr/>
          <p:nvPr/>
        </p:nvSpPr>
        <p:spPr>
          <a:xfrm>
            <a:off x="6660232" y="2420888"/>
            <a:ext cx="216024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467544" y="1412776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Machining </a:t>
            </a:r>
            <a:endParaRPr kumimoji="1" lang="ja-JP" altLang="en-US" dirty="0"/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5148064" y="1052736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/>
              <a:t>Brazing</a:t>
            </a:r>
            <a:endParaRPr kumimoji="1" lang="ja-JP" altLang="en-US" dirty="0"/>
          </a:p>
        </p:txBody>
      </p:sp>
      <p:pic>
        <p:nvPicPr>
          <p:cNvPr id="16" name="Picture 2" descr="G:\Departments\EN\Groups\MME\MM\Metallurgy\MEB-Sigma\MAichele\EDMS--1096980--TD18_post-mortem_SEM_observation\TD18 KEK-SLAC SliceC\TD18-SliceC-DS-59.t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8144" y="4365104"/>
            <a:ext cx="2627784" cy="1970838"/>
          </a:xfrm>
          <a:prstGeom prst="rect">
            <a:avLst/>
          </a:prstGeom>
          <a:noFill/>
        </p:spPr>
      </p:pic>
      <p:sp>
        <p:nvSpPr>
          <p:cNvPr id="17" name="テキスト ボックス 16"/>
          <p:cNvSpPr txBox="1"/>
          <p:nvPr/>
        </p:nvSpPr>
        <p:spPr>
          <a:xfrm>
            <a:off x="3275856" y="5013176"/>
            <a:ext cx="2448272" cy="120032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dirty="0" smtClean="0">
                <a:solidFill>
                  <a:srgbClr val="00B0F0"/>
                </a:solidFill>
              </a:rPr>
              <a:t>TD18_#3</a:t>
            </a:r>
          </a:p>
          <a:p>
            <a:pPr algn="r"/>
            <a:r>
              <a:rPr lang="en-US" altLang="ja-JP" dirty="0" smtClean="0">
                <a:solidFill>
                  <a:srgbClr val="00B0F0"/>
                </a:solidFill>
              </a:rPr>
              <a:t>After high gradient test</a:t>
            </a:r>
            <a:endParaRPr kumimoji="1" lang="en-US" altLang="ja-JP" dirty="0" smtClean="0">
              <a:solidFill>
                <a:srgbClr val="00B0F0"/>
              </a:solidFill>
            </a:endParaRPr>
          </a:p>
          <a:p>
            <a:pPr algn="r"/>
            <a:r>
              <a:rPr kumimoji="1" lang="en-US" altLang="ja-JP" dirty="0" smtClean="0">
                <a:solidFill>
                  <a:srgbClr val="00B0F0"/>
                </a:solidFill>
              </a:rPr>
              <a:t>SEM taken at CERN</a:t>
            </a:r>
          </a:p>
          <a:p>
            <a:pPr algn="r"/>
            <a:r>
              <a:rPr lang="en-US" altLang="ja-JP" dirty="0" smtClean="0">
                <a:solidFill>
                  <a:srgbClr val="FF0000"/>
                </a:solidFill>
              </a:rPr>
              <a:t>See a gap !?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19" name="下矢印 18"/>
          <p:cNvSpPr/>
          <p:nvPr/>
        </p:nvSpPr>
        <p:spPr>
          <a:xfrm>
            <a:off x="7524328" y="3861048"/>
            <a:ext cx="799956" cy="20589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/>
          <p:cNvSpPr>
            <a:spLocks noGrp="1"/>
          </p:cNvSpPr>
          <p:nvPr>
            <p:ph type="title"/>
          </p:nvPr>
        </p:nvSpPr>
        <p:spPr>
          <a:xfrm>
            <a:off x="3347864" y="188640"/>
            <a:ext cx="4320480" cy="980728"/>
          </a:xfrm>
        </p:spPr>
        <p:txBody>
          <a:bodyPr>
            <a:normAutofit fontScale="90000"/>
          </a:bodyPr>
          <a:lstStyle/>
          <a:p>
            <a:r>
              <a:rPr kumimoji="1" lang="en-US" altLang="ja-JP" dirty="0" smtClean="0"/>
              <a:t>Flatness of cells for TD18_#2</a:t>
            </a:r>
            <a:endParaRPr kumimoji="1" lang="ja-JP" altLang="en-US" dirty="0"/>
          </a:p>
        </p:txBody>
      </p:sp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2010/10/20</a:t>
            </a:r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Report from Nextef</a:t>
            </a:r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14</a:t>
            </a:fld>
            <a:endParaRPr kumimoji="1" lang="ja-JP" altLang="en-US"/>
          </a:p>
        </p:txBody>
      </p:sp>
      <p:pic>
        <p:nvPicPr>
          <p:cNvPr id="7" name="Picture 2" descr="C:\Higo\2008\Laboratories\CERN\Fabrication\TD18_VG2.4_Disk\RF Check at KEK\DiskDampFlatness\15b-cu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9" y="2667998"/>
            <a:ext cx="2160240" cy="1625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 descr="C:\Higo\2008\Laboratories\CERN\Fabrication\TD18_VG2.4_Disk\RF Check at KEK\DiskDampFlatness\15b-dis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4509120"/>
            <a:ext cx="2160240" cy="163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テキスト ボックス 8"/>
          <p:cNvSpPr txBox="1"/>
          <p:nvPr/>
        </p:nvSpPr>
        <p:spPr>
          <a:xfrm>
            <a:off x="1115616" y="2204864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TD18_#2_15b</a:t>
            </a:r>
            <a:endParaRPr kumimoji="1" lang="ja-JP" altLang="en-US" dirty="0"/>
          </a:p>
        </p:txBody>
      </p:sp>
      <p:pic>
        <p:nvPicPr>
          <p:cNvPr id="10" name="Picture 2" descr="C:\Higo\2008\Laboratories\CERN\Fabrication\TD18_VG2.4_Disk\RF Check at KEK\DiskDampFlatness\09b-cup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47864" y="2636912"/>
            <a:ext cx="2091491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 descr="C:\Higo\2008\Laboratories\CERN\Fabrication\TD18_VG2.4_Disk\RF Check at KEK\DiskDampFlatness\09b-disk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47864" y="4581128"/>
            <a:ext cx="2088232" cy="1569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テキスト ボックス 11"/>
          <p:cNvSpPr txBox="1"/>
          <p:nvPr/>
        </p:nvSpPr>
        <p:spPr>
          <a:xfrm>
            <a:off x="3347864" y="2204864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TD18_#2_09b_2</a:t>
            </a:r>
            <a:endParaRPr kumimoji="1" lang="ja-JP" altLang="en-US" dirty="0"/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5868144" y="1340768"/>
            <a:ext cx="2952328" cy="470898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sz="2000" dirty="0" smtClean="0"/>
              <a:t>Even </a:t>
            </a:r>
            <a:r>
              <a:rPr kumimoji="1" lang="en-US" altLang="ja-JP" sz="2000" dirty="0" smtClean="0">
                <a:solidFill>
                  <a:srgbClr val="00B0F0"/>
                </a:solidFill>
              </a:rPr>
              <a:t>~3 micron flatness </a:t>
            </a:r>
            <a:r>
              <a:rPr kumimoji="1" lang="en-US" altLang="ja-JP" sz="2000" dirty="0" smtClean="0"/>
              <a:t>was accepted as long as the opposite side was reversely deformed. </a:t>
            </a:r>
          </a:p>
          <a:p>
            <a:endParaRPr kumimoji="1" lang="en-US" altLang="ja-JP" sz="2000" dirty="0" smtClean="0"/>
          </a:p>
          <a:p>
            <a:r>
              <a:rPr lang="en-US" altLang="ja-JP" sz="2000" dirty="0" smtClean="0"/>
              <a:t>Judgment was done by estimating the residual flatness error to be </a:t>
            </a:r>
            <a:r>
              <a:rPr lang="en-US" altLang="ja-JP" sz="2000" dirty="0" smtClean="0">
                <a:solidFill>
                  <a:srgbClr val="00B0F0"/>
                </a:solidFill>
              </a:rPr>
              <a:t>less than 0.5 micron </a:t>
            </a:r>
            <a:r>
              <a:rPr lang="en-US" altLang="ja-JP" sz="2000" dirty="0" smtClean="0"/>
              <a:t>after sandwiching by flat plates.</a:t>
            </a:r>
            <a:endParaRPr kumimoji="1" lang="en-US" altLang="ja-JP" sz="2000" dirty="0" smtClean="0"/>
          </a:p>
          <a:p>
            <a:endParaRPr kumimoji="1" lang="en-US" altLang="ja-JP" sz="2000" dirty="0" smtClean="0"/>
          </a:p>
          <a:p>
            <a:r>
              <a:rPr kumimoji="1" lang="en-US" altLang="ja-JP" sz="2000" dirty="0" smtClean="0"/>
              <a:t>Mostly </a:t>
            </a:r>
            <a:r>
              <a:rPr kumimoji="1" lang="en-US" altLang="ja-JP" sz="2000" dirty="0" smtClean="0">
                <a:solidFill>
                  <a:srgbClr val="00B0F0"/>
                </a:solidFill>
              </a:rPr>
              <a:t>potato chip </a:t>
            </a:r>
            <a:r>
              <a:rPr kumimoji="1" lang="en-US" altLang="ja-JP" sz="2000" dirty="0" smtClean="0"/>
              <a:t>type (right) but one or two cases the </a:t>
            </a:r>
            <a:r>
              <a:rPr kumimoji="1" lang="en-US" altLang="ja-JP" sz="2000" dirty="0" smtClean="0">
                <a:solidFill>
                  <a:srgbClr val="00B0F0"/>
                </a:solidFill>
              </a:rPr>
              <a:t>conical</a:t>
            </a:r>
            <a:r>
              <a:rPr kumimoji="1" lang="en-US" altLang="ja-JP" sz="2000" dirty="0" smtClean="0"/>
              <a:t> shape (left) was accepted.</a:t>
            </a:r>
            <a:endParaRPr kumimoji="1" lang="ja-JP" altLang="en-US" sz="2000" dirty="0"/>
          </a:p>
        </p:txBody>
      </p:sp>
      <p:pic>
        <p:nvPicPr>
          <p:cNvPr id="14" name="Picture 1" descr="C:\Higo\2010\Reports_Papers_Conferences_Talks\100523_IPAC10_京都\Higo_THPEA012_KEK_Nextef\Poster\CIMG1980_DiskDampCell-CupSide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5576" y="404664"/>
            <a:ext cx="2305642" cy="17281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kumimoji="1" lang="en-US" altLang="ja-JP" dirty="0" smtClean="0"/>
              <a:t>Conclusion 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539552" y="1124744"/>
            <a:ext cx="8064896" cy="5184576"/>
          </a:xfrm>
        </p:spPr>
        <p:txBody>
          <a:bodyPr>
            <a:normAutofit fontScale="70000" lnSpcReduction="20000"/>
          </a:bodyPr>
          <a:lstStyle/>
          <a:p>
            <a:r>
              <a:rPr kumimoji="1" lang="en-US" altLang="ja-JP" dirty="0" smtClean="0">
                <a:solidFill>
                  <a:srgbClr val="00B0F0"/>
                </a:solidFill>
              </a:rPr>
              <a:t>Damped structure TD18 was tested</a:t>
            </a:r>
          </a:p>
          <a:p>
            <a:pPr lvl="1"/>
            <a:r>
              <a:rPr lang="en-US" altLang="ja-JP" dirty="0" smtClean="0"/>
              <a:t>The BDR seems </a:t>
            </a:r>
            <a:r>
              <a:rPr lang="en-US" altLang="ja-JP" dirty="0" smtClean="0">
                <a:solidFill>
                  <a:srgbClr val="FF0000"/>
                </a:solidFill>
              </a:rPr>
              <a:t>a little worse </a:t>
            </a:r>
            <a:r>
              <a:rPr lang="en-US" altLang="ja-JP" dirty="0" smtClean="0"/>
              <a:t>than T18.</a:t>
            </a:r>
          </a:p>
          <a:p>
            <a:pPr lvl="1"/>
            <a:r>
              <a:rPr lang="en-US" altLang="ja-JP" dirty="0" smtClean="0"/>
              <a:t>Dark current was measured with beta from time to time. </a:t>
            </a:r>
            <a:r>
              <a:rPr lang="en-US" altLang="ja-JP" dirty="0" smtClean="0">
                <a:solidFill>
                  <a:srgbClr val="FF0000"/>
                </a:solidFill>
              </a:rPr>
              <a:t>Beta X Es seems </a:t>
            </a:r>
            <a:r>
              <a:rPr lang="en-US" altLang="ja-JP" dirty="0" smtClean="0"/>
              <a:t>roughly speaking constant.</a:t>
            </a:r>
            <a:endParaRPr kumimoji="1" lang="en-US" altLang="ja-JP" dirty="0" smtClean="0"/>
          </a:p>
          <a:p>
            <a:r>
              <a:rPr lang="en-US" altLang="ja-JP" dirty="0" smtClean="0">
                <a:solidFill>
                  <a:srgbClr val="00B0F0"/>
                </a:solidFill>
              </a:rPr>
              <a:t>Very long-term operations</a:t>
            </a:r>
          </a:p>
          <a:p>
            <a:pPr lvl="1"/>
            <a:r>
              <a:rPr kumimoji="1" lang="en-US" altLang="ja-JP" dirty="0" smtClean="0">
                <a:solidFill>
                  <a:srgbClr val="FF0000"/>
                </a:solidFill>
              </a:rPr>
              <a:t>BDR decreases </a:t>
            </a:r>
            <a:r>
              <a:rPr kumimoji="1" lang="en-US" altLang="ja-JP" dirty="0" smtClean="0"/>
              <a:t>but huge time is needed to reach 10</a:t>
            </a:r>
            <a:r>
              <a:rPr kumimoji="1" lang="en-US" altLang="ja-JP" baseline="30000" dirty="0" smtClean="0"/>
              <a:t>-7</a:t>
            </a:r>
            <a:r>
              <a:rPr kumimoji="1" lang="en-US" altLang="ja-JP" dirty="0" smtClean="0"/>
              <a:t>. </a:t>
            </a:r>
            <a:r>
              <a:rPr lang="en-US" altLang="ja-JP" dirty="0" smtClean="0"/>
              <a:t>Can it be done gradually during operation?</a:t>
            </a:r>
            <a:endParaRPr kumimoji="1" lang="en-US" altLang="ja-JP" dirty="0" smtClean="0"/>
          </a:p>
          <a:p>
            <a:pPr lvl="1"/>
            <a:r>
              <a:rPr kumimoji="1" lang="en-US" altLang="ja-JP" dirty="0" smtClean="0"/>
              <a:t>Need to </a:t>
            </a:r>
            <a:r>
              <a:rPr kumimoji="1" lang="en-US" altLang="ja-JP" dirty="0" smtClean="0">
                <a:solidFill>
                  <a:srgbClr val="FF0000"/>
                </a:solidFill>
              </a:rPr>
              <a:t>evaluate the phase shift </a:t>
            </a:r>
            <a:r>
              <a:rPr kumimoji="1" lang="en-US" altLang="ja-JP" dirty="0" smtClean="0"/>
              <a:t>for this and compare with that of TD18_#3 tested at SAC for much shorter period.</a:t>
            </a:r>
          </a:p>
          <a:p>
            <a:r>
              <a:rPr kumimoji="1" lang="en-US" altLang="ja-JP" dirty="0" smtClean="0">
                <a:solidFill>
                  <a:srgbClr val="00B0F0"/>
                </a:solidFill>
              </a:rPr>
              <a:t>Various findings and issues</a:t>
            </a:r>
          </a:p>
          <a:p>
            <a:pPr lvl="1"/>
            <a:r>
              <a:rPr kumimoji="1" lang="en-US" altLang="ja-JP" dirty="0" smtClean="0">
                <a:solidFill>
                  <a:srgbClr val="FF0000"/>
                </a:solidFill>
              </a:rPr>
              <a:t>Vacuum pressure </a:t>
            </a:r>
            <a:r>
              <a:rPr kumimoji="1" lang="en-US" altLang="ja-JP" dirty="0" smtClean="0"/>
              <a:t>gets worse at a few to 10MW level and it is reproducible.</a:t>
            </a:r>
          </a:p>
          <a:p>
            <a:pPr lvl="1"/>
            <a:r>
              <a:rPr lang="en-US" altLang="ja-JP" dirty="0" smtClean="0">
                <a:solidFill>
                  <a:srgbClr val="FF0000"/>
                </a:solidFill>
              </a:rPr>
              <a:t>Double pulse operation </a:t>
            </a:r>
            <a:r>
              <a:rPr lang="en-US" altLang="ja-JP" dirty="0" smtClean="0"/>
              <a:t>was tried. The BDR for each pulse, former and latter, seems </a:t>
            </a:r>
            <a:r>
              <a:rPr lang="en-US" altLang="ja-JP" dirty="0" smtClean="0">
                <a:solidFill>
                  <a:srgbClr val="FF0000"/>
                </a:solidFill>
              </a:rPr>
              <a:t>the same</a:t>
            </a:r>
            <a:r>
              <a:rPr lang="en-US" altLang="ja-JP" dirty="0" smtClean="0"/>
              <a:t>.</a:t>
            </a:r>
            <a:endParaRPr kumimoji="1" lang="en-US" altLang="ja-JP" dirty="0" smtClean="0"/>
          </a:p>
          <a:p>
            <a:pPr lvl="1"/>
            <a:r>
              <a:rPr kumimoji="1" lang="en-US" altLang="ja-JP" dirty="0" smtClean="0"/>
              <a:t>SEM view </a:t>
            </a:r>
            <a:r>
              <a:rPr lang="en-US" altLang="ja-JP" dirty="0" smtClean="0"/>
              <a:t>was taken and we see </a:t>
            </a:r>
            <a:r>
              <a:rPr lang="en-US" altLang="ja-JP" dirty="0" smtClean="0">
                <a:solidFill>
                  <a:srgbClr val="FF0000"/>
                </a:solidFill>
              </a:rPr>
              <a:t>gap</a:t>
            </a:r>
            <a:r>
              <a:rPr lang="en-US" altLang="ja-JP" dirty="0" smtClean="0"/>
              <a:t> at the highest magnetic field area. </a:t>
            </a:r>
            <a:r>
              <a:rPr kumimoji="1" lang="en-US" altLang="ja-JP" dirty="0" smtClean="0">
                <a:solidFill>
                  <a:srgbClr val="FF0000"/>
                </a:solidFill>
              </a:rPr>
              <a:t>Flatness and bonding jigs </a:t>
            </a:r>
            <a:r>
              <a:rPr kumimoji="1" lang="en-US" altLang="ja-JP" dirty="0" smtClean="0"/>
              <a:t>may be the issue for improving diffusion bonding.</a:t>
            </a:r>
            <a:endParaRPr kumimoji="1" lang="ja-JP" altLang="en-US" dirty="0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2010/10/20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Report from Nextef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2</a:t>
            </a:fld>
            <a:endParaRPr kumimoji="1" lang="ja-JP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Higo\2010\Reports_Papers_Conferences_Talks\100523_IPAC10_京都\Higo_THPEA012_KEK_Nextef\T18_#2_MasterGraph_ProcessingHistory_IPAC10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924944"/>
            <a:ext cx="4543429" cy="3173189"/>
          </a:xfrm>
          <a:prstGeom prst="rect">
            <a:avLst/>
          </a:prstGeom>
          <a:noFill/>
        </p:spPr>
      </p:pic>
      <p:sp>
        <p:nvSpPr>
          <p:cNvPr id="4" name="テキスト ボックス 3"/>
          <p:cNvSpPr txBox="1"/>
          <p:nvPr/>
        </p:nvSpPr>
        <p:spPr>
          <a:xfrm>
            <a:off x="323528" y="476672"/>
            <a:ext cx="27769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 dirty="0" smtClean="0"/>
              <a:t>T18_Disk_#2</a:t>
            </a:r>
          </a:p>
          <a:p>
            <a:pPr algn="ctr"/>
            <a:r>
              <a:rPr kumimoji="1" lang="en-US" altLang="ja-JP" sz="2000" dirty="0" err="1" smtClean="0"/>
              <a:t>Undamped</a:t>
            </a:r>
            <a:r>
              <a:rPr kumimoji="1" lang="en-US" altLang="ja-JP" sz="2000" dirty="0" smtClean="0"/>
              <a:t> disk-based</a:t>
            </a:r>
            <a:endParaRPr kumimoji="1" lang="ja-JP" altLang="en-US" sz="2000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012160" y="548680"/>
            <a:ext cx="27055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 dirty="0" smtClean="0"/>
              <a:t>TD18_Disk_#2</a:t>
            </a:r>
          </a:p>
          <a:p>
            <a:pPr algn="ctr"/>
            <a:r>
              <a:rPr lang="en-US" altLang="ja-JP" sz="2000" dirty="0" smtClean="0"/>
              <a:t>D</a:t>
            </a:r>
            <a:r>
              <a:rPr kumimoji="1" lang="en-US" altLang="ja-JP" sz="2000" dirty="0" smtClean="0"/>
              <a:t>amped disk-based</a:t>
            </a:r>
            <a:endParaRPr kumimoji="1" lang="ja-JP" altLang="en-US" sz="2000" dirty="0"/>
          </a:p>
        </p:txBody>
      </p:sp>
      <p:pic>
        <p:nvPicPr>
          <p:cNvPr id="26625" name="Picture 1" descr="C:\Higo\2010\Reports_Papers_Conferences_Talks\100523_IPAC10_京都\Higo_THPEA012_KEK_Nextef\Poster\CIMG1980_DiskDampCell-CupSid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24252" y="1412776"/>
            <a:ext cx="1878509" cy="1408035"/>
          </a:xfrm>
          <a:prstGeom prst="rect">
            <a:avLst/>
          </a:prstGeom>
          <a:noFill/>
        </p:spPr>
      </p:pic>
      <p:pic>
        <p:nvPicPr>
          <p:cNvPr id="26626" name="Picture 2" descr="C:\Higo\2010\Reports_Papers_Conferences_Talks\100523_IPAC10_京都\Higo_THPEA012_KEK_Nextef\Poster\T24 recovery cel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600" y="1412776"/>
            <a:ext cx="1450968" cy="1413378"/>
          </a:xfrm>
          <a:prstGeom prst="rect">
            <a:avLst/>
          </a:prstGeom>
          <a:noFill/>
        </p:spPr>
      </p:pic>
      <p:sp>
        <p:nvSpPr>
          <p:cNvPr id="8" name="テキスト ボックス 7"/>
          <p:cNvSpPr txBox="1"/>
          <p:nvPr/>
        </p:nvSpPr>
        <p:spPr>
          <a:xfrm>
            <a:off x="3131840" y="548680"/>
            <a:ext cx="2664296" cy="2031325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 smtClean="0">
                <a:solidFill>
                  <a:srgbClr val="00B0F0"/>
                </a:solidFill>
              </a:rPr>
              <a:t>Strategy</a:t>
            </a:r>
          </a:p>
          <a:p>
            <a:pPr algn="ctr"/>
            <a:endParaRPr lang="en-US" altLang="ja-JP" dirty="0" smtClean="0">
              <a:solidFill>
                <a:srgbClr val="00B0F0"/>
              </a:solidFill>
            </a:endParaRPr>
          </a:p>
          <a:p>
            <a:pPr algn="ctr"/>
            <a:r>
              <a:rPr kumimoji="1" lang="en-US" altLang="ja-JP" dirty="0" smtClean="0">
                <a:solidFill>
                  <a:srgbClr val="00B0F0"/>
                </a:solidFill>
              </a:rPr>
              <a:t>Disk-based</a:t>
            </a:r>
          </a:p>
          <a:p>
            <a:pPr algn="ctr"/>
            <a:r>
              <a:rPr lang="en-US" altLang="ja-JP" dirty="0" smtClean="0">
                <a:solidFill>
                  <a:srgbClr val="00B0F0"/>
                </a:solidFill>
              </a:rPr>
              <a:t>CLIC electric design</a:t>
            </a:r>
          </a:p>
          <a:p>
            <a:pPr algn="ctr"/>
            <a:r>
              <a:rPr lang="en-US" altLang="ja-JP" dirty="0" smtClean="0">
                <a:solidFill>
                  <a:srgbClr val="00B0F0"/>
                </a:solidFill>
              </a:rPr>
              <a:t>KEK </a:t>
            </a:r>
            <a:r>
              <a:rPr lang="en-US" altLang="ja-JP" dirty="0" err="1" smtClean="0">
                <a:solidFill>
                  <a:srgbClr val="00B0F0"/>
                </a:solidFill>
              </a:rPr>
              <a:t>mecha</a:t>
            </a:r>
            <a:r>
              <a:rPr lang="en-US" altLang="ja-JP" dirty="0" smtClean="0">
                <a:solidFill>
                  <a:srgbClr val="00B0F0"/>
                </a:solidFill>
              </a:rPr>
              <a:t> design +</a:t>
            </a:r>
            <a:r>
              <a:rPr lang="en-US" altLang="ja-JP" dirty="0" err="1" smtClean="0">
                <a:solidFill>
                  <a:srgbClr val="00B0F0"/>
                </a:solidFill>
              </a:rPr>
              <a:t>fab</a:t>
            </a:r>
            <a:endParaRPr lang="en-US" altLang="ja-JP" dirty="0" smtClean="0">
              <a:solidFill>
                <a:srgbClr val="00B0F0"/>
              </a:solidFill>
            </a:endParaRPr>
          </a:p>
          <a:p>
            <a:pPr algn="ctr"/>
            <a:r>
              <a:rPr lang="en-US" altLang="ja-JP" dirty="0" smtClean="0">
                <a:solidFill>
                  <a:srgbClr val="00B0F0"/>
                </a:solidFill>
              </a:rPr>
              <a:t>SLAC assembly</a:t>
            </a:r>
          </a:p>
          <a:p>
            <a:pPr algn="ctr"/>
            <a:r>
              <a:rPr lang="en-US" altLang="ja-JP" dirty="0" smtClean="0">
                <a:solidFill>
                  <a:srgbClr val="00B0F0"/>
                </a:solidFill>
              </a:rPr>
              <a:t>Test at SLAC and KEK</a:t>
            </a:r>
          </a:p>
        </p:txBody>
      </p:sp>
      <p:pic>
        <p:nvPicPr>
          <p:cNvPr id="9" name="Picture 1" descr="C:\Higo\2010\Reports_Papers_Conferences_Talks\101011-15 IWLC10 CERN\Higo presentation\101016 Eacc and #BD and width vs RF-ON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7983" y="2996952"/>
            <a:ext cx="4454677" cy="3111203"/>
          </a:xfrm>
          <a:prstGeom prst="rect">
            <a:avLst/>
          </a:prstGeom>
          <a:noFill/>
        </p:spPr>
      </p:pic>
      <p:sp>
        <p:nvSpPr>
          <p:cNvPr id="10" name="日付プレースホルダ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2010/10/20</a:t>
            </a:r>
            <a:endParaRPr kumimoji="1" lang="ja-JP" altLang="en-US"/>
          </a:p>
        </p:txBody>
      </p:sp>
      <p:sp>
        <p:nvSpPr>
          <p:cNvPr id="11" name="スライド番号プレースホルダ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3</a:t>
            </a:fld>
            <a:endParaRPr kumimoji="1" lang="ja-JP" altLang="en-US"/>
          </a:p>
        </p:txBody>
      </p:sp>
      <p:sp>
        <p:nvSpPr>
          <p:cNvPr id="12" name="フッター プレースホルダ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Report from Nextef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>
            <a:noAutofit/>
          </a:bodyPr>
          <a:lstStyle/>
          <a:p>
            <a:r>
              <a:rPr lang="en-US" altLang="ja-JP" sz="3600" dirty="0" smtClean="0"/>
              <a:t>TD18:  Characteristics in v</a:t>
            </a:r>
            <a:r>
              <a:rPr kumimoji="1" lang="en-US" altLang="ja-JP" sz="3600" dirty="0" smtClean="0"/>
              <a:t>acuum pressure increase at very low power level</a:t>
            </a:r>
            <a:endParaRPr kumimoji="1" lang="ja-JP" altLang="en-US" sz="3600" dirty="0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2010/10/20</a:t>
            </a:r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Report from Nextef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4</a:t>
            </a:fld>
            <a:endParaRPr kumimoji="1" lang="ja-JP" altLang="en-US"/>
          </a:p>
        </p:txBody>
      </p:sp>
      <p:grpSp>
        <p:nvGrpSpPr>
          <p:cNvPr id="16" name="グループ化 15"/>
          <p:cNvGrpSpPr/>
          <p:nvPr/>
        </p:nvGrpSpPr>
        <p:grpSpPr>
          <a:xfrm>
            <a:off x="539552" y="1124744"/>
            <a:ext cx="5400599" cy="1972580"/>
            <a:chOff x="323528" y="1268760"/>
            <a:chExt cx="5400599" cy="1972580"/>
          </a:xfrm>
        </p:grpSpPr>
        <p:pic>
          <p:nvPicPr>
            <p:cNvPr id="10241" name="Picture 1" descr="C:\Higo\2010\X-band\Nextef\TD18_#2\101099 Final Summary\inital  vactrend td18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23528" y="1772816"/>
              <a:ext cx="5400599" cy="1468524"/>
            </a:xfrm>
            <a:prstGeom prst="rect">
              <a:avLst/>
            </a:prstGeom>
            <a:noFill/>
          </p:spPr>
        </p:pic>
        <p:sp>
          <p:nvSpPr>
            <p:cNvPr id="8" name="テキスト ボックス 7"/>
            <p:cNvSpPr txBox="1"/>
            <p:nvPr/>
          </p:nvSpPr>
          <p:spPr>
            <a:xfrm>
              <a:off x="467544" y="1268760"/>
              <a:ext cx="165618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600" dirty="0" smtClean="0">
                  <a:solidFill>
                    <a:srgbClr val="0070C0"/>
                  </a:solidFill>
                </a:rPr>
                <a:t>VAC-@OUT-WG</a:t>
              </a:r>
              <a:endParaRPr kumimoji="1" lang="ja-JP" altLang="en-US" sz="1600" dirty="0">
                <a:solidFill>
                  <a:srgbClr val="0070C0"/>
                </a:solidFill>
              </a:endParaRPr>
            </a:p>
          </p:txBody>
        </p:sp>
        <p:sp>
          <p:nvSpPr>
            <p:cNvPr id="9" name="テキスト ボックス 8"/>
            <p:cNvSpPr txBox="1"/>
            <p:nvPr/>
          </p:nvSpPr>
          <p:spPr>
            <a:xfrm>
              <a:off x="467544" y="1556792"/>
              <a:ext cx="165618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600" dirty="0" smtClean="0">
                  <a:solidFill>
                    <a:srgbClr val="00B050"/>
                  </a:solidFill>
                </a:rPr>
                <a:t>VAC@IN-WG</a:t>
              </a:r>
              <a:endParaRPr kumimoji="1" lang="ja-JP" altLang="en-US" sz="1600" dirty="0">
                <a:solidFill>
                  <a:srgbClr val="00B050"/>
                </a:solidFill>
              </a:endParaRPr>
            </a:p>
          </p:txBody>
        </p:sp>
        <p:sp>
          <p:nvSpPr>
            <p:cNvPr id="10" name="テキスト ボックス 9"/>
            <p:cNvSpPr txBox="1"/>
            <p:nvPr/>
          </p:nvSpPr>
          <p:spPr>
            <a:xfrm>
              <a:off x="2195736" y="1340768"/>
              <a:ext cx="165618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1600" dirty="0" smtClean="0">
                  <a:solidFill>
                    <a:srgbClr val="FF0000"/>
                  </a:solidFill>
                </a:rPr>
                <a:t>ACC-IN power</a:t>
              </a:r>
              <a:endParaRPr kumimoji="1" lang="ja-JP" altLang="en-US" sz="1600" dirty="0">
                <a:solidFill>
                  <a:srgbClr val="FF0000"/>
                </a:solidFill>
              </a:endParaRPr>
            </a:p>
          </p:txBody>
        </p:sp>
      </p:grpSp>
      <p:sp>
        <p:nvSpPr>
          <p:cNvPr id="11" name="テキスト ボックス 10"/>
          <p:cNvSpPr txBox="1"/>
          <p:nvPr/>
        </p:nvSpPr>
        <p:spPr>
          <a:xfrm>
            <a:off x="539552" y="3140968"/>
            <a:ext cx="5400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 smtClean="0"/>
              <a:t>Vacuum level was not so good, ~1x10^-6Pa at worst location.</a:t>
            </a:r>
          </a:p>
        </p:txBody>
      </p:sp>
      <p:pic>
        <p:nvPicPr>
          <p:cNvPr id="12" name="Picture 4" descr="C:\Higo\2010\Reports_Papers_Conferences_Talks\100523_IPAC10_京都\Higo_THPEA012_KEK_Nextef\Poster\Pressure increase vs power at MW range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2780928"/>
            <a:ext cx="2552304" cy="2099602"/>
          </a:xfrm>
          <a:prstGeom prst="rect">
            <a:avLst/>
          </a:prstGeom>
          <a:noFill/>
        </p:spPr>
      </p:pic>
      <p:pic>
        <p:nvPicPr>
          <p:cNvPr id="13" name="Picture 2" descr="C:\Higo\2010\X-band\Nextef\TD18_#2\101099 Final Summary\vacuum activities\100621_0300-033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1960" y="4941168"/>
            <a:ext cx="4615855" cy="1296193"/>
          </a:xfrm>
          <a:prstGeom prst="rect">
            <a:avLst/>
          </a:prstGeom>
          <a:noFill/>
        </p:spPr>
      </p:pic>
      <p:sp>
        <p:nvSpPr>
          <p:cNvPr id="15" name="テキスト ボックス 14"/>
          <p:cNvSpPr txBox="1"/>
          <p:nvPr/>
        </p:nvSpPr>
        <p:spPr>
          <a:xfrm>
            <a:off x="539552" y="3789040"/>
            <a:ext cx="3672408" cy="255454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ja-JP" sz="1600" dirty="0" smtClean="0">
                <a:solidFill>
                  <a:srgbClr val="0070C0"/>
                </a:solidFill>
              </a:rPr>
              <a:t>Even after running at top power, the vacuum gets worse when it decreases power.</a:t>
            </a:r>
            <a:endParaRPr lang="ja-JP" altLang="en-US" sz="1600" dirty="0" smtClean="0">
              <a:solidFill>
                <a:srgbClr val="0070C0"/>
              </a:solidFill>
            </a:endParaRPr>
          </a:p>
          <a:p>
            <a:endParaRPr kumimoji="1" lang="en-US" altLang="ja-JP" sz="1600" dirty="0" smtClean="0">
              <a:solidFill>
                <a:srgbClr val="0070C0"/>
              </a:solidFill>
            </a:endParaRPr>
          </a:p>
          <a:p>
            <a:r>
              <a:rPr lang="en-US" altLang="ja-JP" sz="1600" dirty="0" smtClean="0">
                <a:solidFill>
                  <a:srgbClr val="0070C0"/>
                </a:solidFill>
              </a:rPr>
              <a:t>A</a:t>
            </a:r>
            <a:r>
              <a:rPr kumimoji="1" lang="en-US" altLang="ja-JP" sz="1600" dirty="0" smtClean="0">
                <a:solidFill>
                  <a:srgbClr val="0070C0"/>
                </a:solidFill>
              </a:rPr>
              <a:t> few hour stop of RF pulses makes the vacuum level worse in the next startup process, during </a:t>
            </a:r>
            <a:r>
              <a:rPr lang="en-US" altLang="ja-JP" sz="1600" dirty="0" smtClean="0">
                <a:solidFill>
                  <a:srgbClr val="0070C0"/>
                </a:solidFill>
              </a:rPr>
              <a:t>the recovery passing through the region</a:t>
            </a:r>
            <a:r>
              <a:rPr kumimoji="1" lang="en-US" altLang="ja-JP" sz="1600" dirty="0" smtClean="0">
                <a:solidFill>
                  <a:srgbClr val="0070C0"/>
                </a:solidFill>
              </a:rPr>
              <a:t>.</a:t>
            </a:r>
          </a:p>
          <a:p>
            <a:endParaRPr lang="en-US" altLang="ja-JP" sz="1600" dirty="0" smtClean="0">
              <a:solidFill>
                <a:srgbClr val="0070C0"/>
              </a:solidFill>
            </a:endParaRPr>
          </a:p>
          <a:p>
            <a:r>
              <a:rPr kumimoji="1" lang="en-US" altLang="ja-JP" sz="1600" dirty="0" smtClean="0">
                <a:solidFill>
                  <a:srgbClr val="0070C0"/>
                </a:solidFill>
              </a:rPr>
              <a:t>It is reproducible.</a:t>
            </a:r>
            <a:endParaRPr kumimoji="1" lang="ja-JP" altLang="en-US" sz="16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0" y="116632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400" dirty="0" smtClean="0"/>
              <a:t>Comparison of dark current</a:t>
            </a:r>
            <a:endParaRPr kumimoji="1" lang="ja-JP" altLang="en-US" sz="4400" dirty="0"/>
          </a:p>
        </p:txBody>
      </p:sp>
      <p:graphicFrame>
        <p:nvGraphicFramePr>
          <p:cNvPr id="24578" name="Object 2"/>
          <p:cNvGraphicFramePr>
            <a:graphicFrameLocks noChangeAspect="1"/>
          </p:cNvGraphicFramePr>
          <p:nvPr/>
        </p:nvGraphicFramePr>
        <p:xfrm>
          <a:off x="238064" y="1874940"/>
          <a:ext cx="2857520" cy="2918697"/>
        </p:xfrm>
        <a:graphic>
          <a:graphicData uri="http://schemas.openxmlformats.org/presentationml/2006/ole">
            <p:oleObj spid="_x0000_s1026" name="KGPlot" r:id="rId3" imgW="5486400" imgH="5486400" progId="KGraph_Plot">
              <p:embed/>
            </p:oleObj>
          </a:graphicData>
        </a:graphic>
      </p:graphicFrame>
      <p:sp>
        <p:nvSpPr>
          <p:cNvPr id="4" name="テキスト ボックス 3"/>
          <p:cNvSpPr txBox="1"/>
          <p:nvPr/>
        </p:nvSpPr>
        <p:spPr>
          <a:xfrm>
            <a:off x="1014920" y="981298"/>
            <a:ext cx="16430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 smtClean="0">
                <a:solidFill>
                  <a:srgbClr val="00B0F0"/>
                </a:solidFill>
              </a:rPr>
              <a:t>T18_Disk</a:t>
            </a:r>
            <a:endParaRPr kumimoji="1" lang="ja-JP" altLang="en-US" sz="2800" dirty="0">
              <a:solidFill>
                <a:srgbClr val="00B0F0"/>
              </a:solidFill>
            </a:endParaRPr>
          </a:p>
        </p:txBody>
      </p:sp>
      <p:pic>
        <p:nvPicPr>
          <p:cNvPr id="6" name="Picture 2" descr="C:\Higo\2010\Reports_Papers_Conferences_Talks\100523_IPAC10_京都\Higo_THPEA012_KEK_Nextef\TD18_Disk_#2_DarkCurrent100308_forIPAC10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86348" y="1256104"/>
            <a:ext cx="3357586" cy="3617427"/>
          </a:xfrm>
          <a:prstGeom prst="rect">
            <a:avLst/>
          </a:prstGeom>
          <a:noFill/>
        </p:spPr>
      </p:pic>
      <p:sp>
        <p:nvSpPr>
          <p:cNvPr id="7" name="テキスト ボックス 6"/>
          <p:cNvSpPr txBox="1"/>
          <p:nvPr/>
        </p:nvSpPr>
        <p:spPr>
          <a:xfrm>
            <a:off x="3658126" y="981298"/>
            <a:ext cx="2286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800" dirty="0" smtClean="0">
                <a:solidFill>
                  <a:srgbClr val="00B0F0"/>
                </a:solidFill>
              </a:rPr>
              <a:t>TD18_Disk</a:t>
            </a:r>
            <a:endParaRPr kumimoji="1" lang="ja-JP" altLang="en-US" sz="2800" dirty="0">
              <a:solidFill>
                <a:srgbClr val="00B0F0"/>
              </a:solidFill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577574" y="1408344"/>
            <a:ext cx="2286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 smtClean="0"/>
              <a:t>TD18_Quad</a:t>
            </a:r>
            <a:endParaRPr kumimoji="1" lang="ja-JP" altLang="en-US" sz="2800" dirty="0"/>
          </a:p>
        </p:txBody>
      </p:sp>
      <p:pic>
        <p:nvPicPr>
          <p:cNvPr id="9" name="Picture 5" descr="C:\Higo\2009\X-band\Nextef\Quad#5\091203 Fianl dark current meas\Dark Current FC-Mid vs Eacc Trend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07664" y="1265340"/>
            <a:ext cx="2714644" cy="3607240"/>
          </a:xfrm>
          <a:prstGeom prst="rect">
            <a:avLst/>
          </a:prstGeom>
          <a:noFill/>
        </p:spPr>
      </p:pic>
      <p:sp>
        <p:nvSpPr>
          <p:cNvPr id="10" name="テキスト ボックス 9"/>
          <p:cNvSpPr txBox="1"/>
          <p:nvPr/>
        </p:nvSpPr>
        <p:spPr>
          <a:xfrm>
            <a:off x="1043608" y="4725144"/>
            <a:ext cx="73672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dirty="0" err="1" smtClean="0"/>
              <a:t>Eacc</a:t>
            </a:r>
            <a:r>
              <a:rPr kumimoji="1" lang="en-US" altLang="ja-JP" dirty="0" smtClean="0"/>
              <a:t> for peak dark current of 10 </a:t>
            </a:r>
            <a:r>
              <a:rPr kumimoji="1" lang="en-US" altLang="ja-JP" dirty="0" err="1" smtClean="0">
                <a:latin typeface="Symbol" pitchFamily="18" charset="2"/>
              </a:rPr>
              <a:t>m</a:t>
            </a:r>
            <a:r>
              <a:rPr kumimoji="1" lang="en-US" altLang="ja-JP" dirty="0" err="1" smtClean="0"/>
              <a:t>A</a:t>
            </a:r>
            <a:endParaRPr kumimoji="1" lang="en-US" altLang="ja-JP" dirty="0" smtClean="0">
              <a:sym typeface="Wingdings" pitchFamily="2" charset="2"/>
            </a:endParaRPr>
          </a:p>
          <a:p>
            <a:pPr algn="ctr"/>
            <a:r>
              <a:rPr kumimoji="1" lang="en-US" altLang="ja-JP" dirty="0" smtClean="0">
                <a:solidFill>
                  <a:srgbClr val="FF0000"/>
                </a:solidFill>
                <a:sym typeface="Wingdings" pitchFamily="2" charset="2"/>
              </a:rPr>
              <a:t>90MV/m                                           70MV/m                                               40MV/m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cxnSp>
        <p:nvCxnSpPr>
          <p:cNvPr id="12" name="直線コネクタ 11"/>
          <p:cNvCxnSpPr/>
          <p:nvPr/>
        </p:nvCxnSpPr>
        <p:spPr>
          <a:xfrm>
            <a:off x="382123" y="2946358"/>
            <a:ext cx="8643998" cy="0"/>
          </a:xfrm>
          <a:prstGeom prst="line">
            <a:avLst/>
          </a:prstGeom>
          <a:ln w="38100">
            <a:solidFill>
              <a:srgbClr val="00B0F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テキスト ボックス 14"/>
          <p:cNvSpPr txBox="1"/>
          <p:nvPr/>
        </p:nvSpPr>
        <p:spPr>
          <a:xfrm>
            <a:off x="6444208" y="1052736"/>
            <a:ext cx="2286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 smtClean="0">
                <a:solidFill>
                  <a:srgbClr val="00B0F0"/>
                </a:solidFill>
              </a:rPr>
              <a:t>TD18_Quad</a:t>
            </a:r>
            <a:endParaRPr kumimoji="1" lang="ja-JP" altLang="en-US" sz="2800" dirty="0">
              <a:solidFill>
                <a:srgbClr val="00B0F0"/>
              </a:solidFill>
            </a:endParaRP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6551712" y="0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dirty="0" smtClean="0"/>
              <a:t>Presented to IPAC10</a:t>
            </a:r>
            <a:endParaRPr kumimoji="1" lang="ja-JP" altLang="en-US" dirty="0"/>
          </a:p>
        </p:txBody>
      </p:sp>
      <p:sp>
        <p:nvSpPr>
          <p:cNvPr id="13" name="日付プレースホルダ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2010/10/20</a:t>
            </a:r>
            <a:endParaRPr kumimoji="1" lang="ja-JP" altLang="en-US"/>
          </a:p>
        </p:txBody>
      </p:sp>
      <p:sp>
        <p:nvSpPr>
          <p:cNvPr id="16" name="スライド番号プレースホルダ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5</a:t>
            </a:fld>
            <a:endParaRPr kumimoji="1" lang="ja-JP" altLang="en-US"/>
          </a:p>
        </p:txBody>
      </p:sp>
      <p:sp>
        <p:nvSpPr>
          <p:cNvPr id="17" name="フッター プレースホルダ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Report from Nextef</a:t>
            </a:r>
            <a:endParaRPr kumimoji="1" lang="ja-JP" altLang="en-US"/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1115616" y="5445224"/>
            <a:ext cx="6840760" cy="83099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ja-JP" sz="2400" dirty="0" smtClean="0">
                <a:solidFill>
                  <a:srgbClr val="00B0F0"/>
                </a:solidFill>
              </a:rPr>
              <a:t>T</a:t>
            </a:r>
            <a:r>
              <a:rPr kumimoji="1" lang="en-US" altLang="ja-JP" sz="2400" dirty="0" smtClean="0">
                <a:solidFill>
                  <a:srgbClr val="00B0F0"/>
                </a:solidFill>
              </a:rPr>
              <a:t>he amount of the dark current tells the performance of the high gradient breakdown performance!?</a:t>
            </a:r>
            <a:endParaRPr kumimoji="1" lang="ja-JP" altLang="en-US" sz="24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 descr="C:\Higo\2010\Reports_Papers_Conferences_Talks\100523_IPAC10_京都\Higo_THPEA012_KEK_Nextef\TD18_Disk_#2_FNPlot_for_IPAC10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908720"/>
            <a:ext cx="2918698" cy="2567373"/>
          </a:xfrm>
          <a:prstGeom prst="rect">
            <a:avLst/>
          </a:prstGeom>
          <a:noFill/>
        </p:spPr>
      </p:pic>
      <p:pic>
        <p:nvPicPr>
          <p:cNvPr id="4" name="Picture 2" descr="C:\Higo\2010\Reports_Papers_Conferences_Talks\100523_IPAC10_京都\Higo_THPEA012_KEK_Nextef\TD18_beta and product of beta times Eacc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501008"/>
            <a:ext cx="3014777" cy="2304256"/>
          </a:xfrm>
          <a:prstGeom prst="rect">
            <a:avLst/>
          </a:prstGeom>
          <a:noFill/>
        </p:spPr>
      </p:pic>
      <p:sp>
        <p:nvSpPr>
          <p:cNvPr id="5" name="テキスト ボックス 4"/>
          <p:cNvSpPr txBox="1"/>
          <p:nvPr/>
        </p:nvSpPr>
        <p:spPr>
          <a:xfrm>
            <a:off x="0" y="116632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600" dirty="0" smtClean="0"/>
              <a:t>TD18_#2:  </a:t>
            </a:r>
            <a:r>
              <a:rPr lang="en-US" altLang="ja-JP" sz="3200" dirty="0" smtClean="0"/>
              <a:t>Evolution </a:t>
            </a:r>
            <a:r>
              <a:rPr kumimoji="1" lang="en-US" altLang="ja-JP" sz="3200" dirty="0" smtClean="0"/>
              <a:t>of dark current and its spectra</a:t>
            </a:r>
            <a:endParaRPr kumimoji="1" lang="en-US" altLang="ja-JP" sz="3600" dirty="0" smtClean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3419872" y="5157192"/>
            <a:ext cx="5138406" cy="120032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ja-JP" dirty="0" smtClean="0">
                <a:solidFill>
                  <a:srgbClr val="00B0F0"/>
                </a:solidFill>
              </a:rPr>
              <a:t>Dark current reduced by three order of magnitude.</a:t>
            </a:r>
          </a:p>
          <a:p>
            <a:r>
              <a:rPr lang="en-US" altLang="ja-JP" dirty="0" smtClean="0">
                <a:solidFill>
                  <a:srgbClr val="00B0F0"/>
                </a:solidFill>
              </a:rPr>
              <a:t>     It followed roughly modified F-N formula.</a:t>
            </a:r>
          </a:p>
          <a:p>
            <a:r>
              <a:rPr lang="en-US" altLang="ja-JP" dirty="0" smtClean="0">
                <a:solidFill>
                  <a:srgbClr val="00B0F0"/>
                </a:solidFill>
                <a:latin typeface="Symbol" pitchFamily="18" charset="2"/>
              </a:rPr>
              <a:t>         b</a:t>
            </a:r>
            <a:r>
              <a:rPr lang="en-US" altLang="ja-JP" dirty="0" smtClean="0">
                <a:solidFill>
                  <a:srgbClr val="00B0F0"/>
                </a:solidFill>
              </a:rPr>
              <a:t> reduced from 70 to 40.</a:t>
            </a:r>
          </a:p>
          <a:p>
            <a:r>
              <a:rPr lang="en-US" altLang="ja-JP" dirty="0" smtClean="0">
                <a:solidFill>
                  <a:srgbClr val="00B0F0"/>
                </a:solidFill>
                <a:latin typeface="Symbol" pitchFamily="18" charset="2"/>
              </a:rPr>
              <a:t>            b</a:t>
            </a:r>
            <a:r>
              <a:rPr lang="en-US" altLang="ja-JP" dirty="0" smtClean="0">
                <a:solidFill>
                  <a:srgbClr val="00B0F0"/>
                </a:solidFill>
              </a:rPr>
              <a:t> * </a:t>
            </a:r>
            <a:r>
              <a:rPr lang="en-US" altLang="ja-JP" dirty="0" err="1" smtClean="0">
                <a:solidFill>
                  <a:srgbClr val="00B0F0"/>
                </a:solidFill>
              </a:rPr>
              <a:t>E</a:t>
            </a:r>
            <a:r>
              <a:rPr lang="en-US" altLang="ja-JP" baseline="-25000" dirty="0" err="1" smtClean="0">
                <a:solidFill>
                  <a:srgbClr val="00B0F0"/>
                </a:solidFill>
              </a:rPr>
              <a:t>s</a:t>
            </a:r>
            <a:r>
              <a:rPr lang="en-US" altLang="ja-JP" baseline="30000" dirty="0" err="1" smtClean="0">
                <a:solidFill>
                  <a:srgbClr val="00B0F0"/>
                </a:solidFill>
              </a:rPr>
              <a:t>max</a:t>
            </a:r>
            <a:r>
              <a:rPr lang="en-US" altLang="ja-JP" dirty="0" smtClean="0">
                <a:solidFill>
                  <a:srgbClr val="00B0F0"/>
                </a:solidFill>
              </a:rPr>
              <a:t> ~ 5~7 GV/m </a:t>
            </a:r>
          </a:p>
        </p:txBody>
      </p:sp>
      <p:sp>
        <p:nvSpPr>
          <p:cNvPr id="8" name="日付プレースホルダ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2010/10/20</a:t>
            </a:r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6</a:t>
            </a:fld>
            <a:endParaRPr kumimoji="1" lang="ja-JP" altLang="en-US"/>
          </a:p>
        </p:txBody>
      </p:sp>
      <p:sp>
        <p:nvSpPr>
          <p:cNvPr id="10" name="フッター プレースホルダ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Report from Nextef</a:t>
            </a:r>
            <a:endParaRPr kumimoji="1" lang="ja-JP" altLang="en-US"/>
          </a:p>
        </p:txBody>
      </p:sp>
      <p:grpSp>
        <p:nvGrpSpPr>
          <p:cNvPr id="12" name="グループ化 11"/>
          <p:cNvGrpSpPr/>
          <p:nvPr/>
        </p:nvGrpSpPr>
        <p:grpSpPr>
          <a:xfrm>
            <a:off x="4427984" y="836712"/>
            <a:ext cx="3779979" cy="2952328"/>
            <a:chOff x="323528" y="764704"/>
            <a:chExt cx="7231568" cy="5227007"/>
          </a:xfrm>
        </p:grpSpPr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23528" y="764704"/>
              <a:ext cx="7200800" cy="52270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" name="テキスト ボックス 2"/>
            <p:cNvSpPr txBox="1">
              <a:spLocks noChangeArrowheads="1"/>
            </p:cNvSpPr>
            <p:nvPr/>
          </p:nvSpPr>
          <p:spPr bwMode="auto">
            <a:xfrm>
              <a:off x="4594095" y="892192"/>
              <a:ext cx="2961001" cy="9263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ja-JP" sz="1400" dirty="0">
                  <a:latin typeface="Calibri" pitchFamily="34" charset="0"/>
                </a:rPr>
                <a:t>Averaged Gradient</a:t>
              </a:r>
            </a:p>
            <a:p>
              <a:r>
                <a:rPr lang="en-US" altLang="ja-JP" sz="1400" dirty="0" smtClean="0">
                  <a:latin typeface="Calibri" pitchFamily="34" charset="0"/>
                </a:rPr>
                <a:t>        (</a:t>
              </a:r>
              <a:r>
                <a:rPr lang="en-US" altLang="ja-JP" sz="1400" dirty="0">
                  <a:latin typeface="Calibri" pitchFamily="34" charset="0"/>
                </a:rPr>
                <a:t>MV/m) </a:t>
              </a:r>
              <a:endParaRPr lang="ja-JP" altLang="en-US" sz="1400" dirty="0">
                <a:latin typeface="Calibri" pitchFamily="34" charset="0"/>
              </a:endParaRPr>
            </a:p>
          </p:txBody>
        </p:sp>
        <p:sp>
          <p:nvSpPr>
            <p:cNvPr id="15" name="テキスト ボックス 3"/>
            <p:cNvSpPr txBox="1">
              <a:spLocks noChangeArrowheads="1"/>
            </p:cNvSpPr>
            <p:nvPr/>
          </p:nvSpPr>
          <p:spPr bwMode="auto">
            <a:xfrm rot="19812245">
              <a:off x="1705337" y="2946864"/>
              <a:ext cx="1307658" cy="54491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ja-JP" sz="1400" dirty="0">
                  <a:latin typeface="Calibri" pitchFamily="34" charset="0"/>
                </a:rPr>
                <a:t>MV/m </a:t>
              </a:r>
              <a:endParaRPr lang="ja-JP" altLang="en-US" sz="1400" dirty="0">
                <a:latin typeface="Calibri" pitchFamily="34" charset="0"/>
              </a:endParaRPr>
            </a:p>
          </p:txBody>
        </p:sp>
        <p:sp>
          <p:nvSpPr>
            <p:cNvPr id="16" name="テキスト ボックス 4"/>
            <p:cNvSpPr txBox="1">
              <a:spLocks noChangeArrowheads="1"/>
            </p:cNvSpPr>
            <p:nvPr/>
          </p:nvSpPr>
          <p:spPr bwMode="auto">
            <a:xfrm rot="331838">
              <a:off x="1132332" y="5477207"/>
              <a:ext cx="3173683" cy="4904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altLang="ja-JP" sz="1200" dirty="0">
                  <a:latin typeface="Calibri" pitchFamily="34" charset="0"/>
                </a:rPr>
                <a:t>Electron Energy (</a:t>
              </a:r>
              <a:r>
                <a:rPr lang="en-US" altLang="ja-JP" sz="1200" dirty="0" err="1">
                  <a:latin typeface="Calibri" pitchFamily="34" charset="0"/>
                </a:rPr>
                <a:t>MeV</a:t>
              </a:r>
              <a:r>
                <a:rPr lang="en-US" altLang="ja-JP" sz="1200" dirty="0">
                  <a:latin typeface="Calibri" pitchFamily="34" charset="0"/>
                </a:rPr>
                <a:t>)</a:t>
              </a:r>
              <a:endParaRPr lang="ja-JP" altLang="en-US" sz="1200" dirty="0">
                <a:latin typeface="Calibri" pitchFamily="34" charset="0"/>
              </a:endParaRPr>
            </a:p>
          </p:txBody>
        </p:sp>
        <p:sp>
          <p:nvSpPr>
            <p:cNvPr id="17" name="テキスト ボックス 7"/>
            <p:cNvSpPr txBox="1">
              <a:spLocks noChangeArrowheads="1"/>
            </p:cNvSpPr>
            <p:nvPr/>
          </p:nvSpPr>
          <p:spPr bwMode="auto">
            <a:xfrm>
              <a:off x="461288" y="1019680"/>
              <a:ext cx="2539180" cy="9263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altLang="ja-JP" sz="1400" b="1" dirty="0">
                  <a:latin typeface="Calibri" pitchFamily="34" charset="0"/>
                </a:rPr>
                <a:t>Peak Current</a:t>
              </a:r>
            </a:p>
            <a:p>
              <a:r>
                <a:rPr lang="en-US" altLang="ja-JP" sz="1400" b="1" dirty="0" smtClean="0">
                  <a:latin typeface="Calibri" pitchFamily="34" charset="0"/>
                </a:rPr>
                <a:t>   (</a:t>
              </a:r>
              <a:r>
                <a:rPr lang="en-US" altLang="ja-JP" sz="1400" b="1" dirty="0" err="1" smtClean="0">
                  <a:latin typeface="Calibri" pitchFamily="34" charset="0"/>
                </a:rPr>
                <a:t>nA</a:t>
              </a:r>
              <a:r>
                <a:rPr lang="en-US" altLang="ja-JP" sz="1400" b="1" dirty="0" smtClean="0">
                  <a:latin typeface="Calibri" pitchFamily="34" charset="0"/>
                </a:rPr>
                <a:t>)</a:t>
              </a:r>
              <a:endParaRPr lang="ja-JP" altLang="en-US" sz="1400" b="1" dirty="0">
                <a:latin typeface="Calibri" pitchFamily="34" charset="0"/>
              </a:endParaRPr>
            </a:p>
          </p:txBody>
        </p:sp>
      </p:grpSp>
      <p:sp>
        <p:nvSpPr>
          <p:cNvPr id="18" name="テキスト ボックス 17"/>
          <p:cNvSpPr txBox="1"/>
          <p:nvPr/>
        </p:nvSpPr>
        <p:spPr>
          <a:xfrm>
            <a:off x="4355976" y="3861048"/>
            <a:ext cx="4032448" cy="923330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dirty="0" smtClean="0">
                <a:solidFill>
                  <a:srgbClr val="00B0F0"/>
                </a:solidFill>
              </a:rPr>
              <a:t>In T18_#2 at 108MV/m, </a:t>
            </a:r>
            <a:r>
              <a:rPr lang="en-US" altLang="ja-JP" dirty="0" smtClean="0">
                <a:solidFill>
                  <a:srgbClr val="00B0F0"/>
                </a:solidFill>
              </a:rPr>
              <a:t>energy</a:t>
            </a:r>
            <a:r>
              <a:rPr kumimoji="1" lang="en-US" altLang="ja-JP" dirty="0" smtClean="0">
                <a:solidFill>
                  <a:srgbClr val="00B0F0"/>
                </a:solidFill>
              </a:rPr>
              <a:t> peak at 7.5MeV and 3.5MeV</a:t>
            </a:r>
            <a:r>
              <a:rPr lang="en-US" altLang="ja-JP" dirty="0" smtClean="0">
                <a:solidFill>
                  <a:srgbClr val="00B0F0"/>
                </a:solidFill>
              </a:rPr>
              <a:t>, similar to TD18 shown here.</a:t>
            </a:r>
            <a:endParaRPr kumimoji="1" lang="en-US" altLang="ja-JP" dirty="0" smtClean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4392488" cy="1440160"/>
          </a:xfrm>
        </p:spPr>
        <p:txBody>
          <a:bodyPr>
            <a:normAutofit/>
          </a:bodyPr>
          <a:lstStyle/>
          <a:p>
            <a:r>
              <a:rPr kumimoji="1" lang="en-US" altLang="ja-JP" sz="3600" dirty="0" smtClean="0"/>
              <a:t>Breakdown rates in various cutting views</a:t>
            </a:r>
            <a:endParaRPr kumimoji="1" lang="ja-JP" altLang="en-US" sz="3600" dirty="0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2010/10/20</a:t>
            </a:r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fr-FR" altLang="ja-JP" smtClean="0"/>
              <a:t>Report from Nextef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06CF4-DF7C-4117-9349-39C189A3910A}" type="slidenum">
              <a:rPr kumimoji="1" lang="ja-JP" altLang="en-US" smtClean="0"/>
              <a:pPr/>
              <a:t>7</a:t>
            </a:fld>
            <a:endParaRPr kumimoji="1" lang="ja-JP" altLang="en-US"/>
          </a:p>
        </p:txBody>
      </p:sp>
      <p:pic>
        <p:nvPicPr>
          <p:cNvPr id="2050" name="Picture 2" descr="C:\Higo\2010\Reports_Papers_Conferences_Talks\101011-15 IWLC10 CERN\Higo presentation\101017 BDR vs Eacc aselected point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332656"/>
            <a:ext cx="3456384" cy="3014372"/>
          </a:xfrm>
          <a:prstGeom prst="rect">
            <a:avLst/>
          </a:prstGeom>
          <a:noFill/>
        </p:spPr>
      </p:pic>
      <p:pic>
        <p:nvPicPr>
          <p:cNvPr id="7" name="Picture 3" descr="C:\Higo\2010\X-band\Nextef\TD18_#2\101016 Summary (14)\101017 BDR vs Width 100 at 2800hr and 90 at 3500h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08348" y="3429000"/>
            <a:ext cx="3436390" cy="2808311"/>
          </a:xfrm>
          <a:prstGeom prst="rect">
            <a:avLst/>
          </a:prstGeom>
          <a:noFill/>
        </p:spPr>
      </p:pic>
      <p:pic>
        <p:nvPicPr>
          <p:cNvPr id="8" name="Picture 2" descr="C:\Higo\2010\Reports_Papers_Conferences_Talks\101011-15 IWLC10 CERN\Higo presentation\101017 BDR vs Eacc all data points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1556792"/>
            <a:ext cx="3749434" cy="3269946"/>
          </a:xfrm>
          <a:prstGeom prst="rect">
            <a:avLst/>
          </a:prstGeom>
          <a:noFill/>
        </p:spPr>
      </p:pic>
      <p:sp>
        <p:nvSpPr>
          <p:cNvPr id="9" name="テキスト ボックス 1"/>
          <p:cNvSpPr txBox="1"/>
          <p:nvPr/>
        </p:nvSpPr>
        <p:spPr>
          <a:xfrm>
            <a:off x="539552" y="5229200"/>
            <a:ext cx="3816424" cy="936104"/>
          </a:xfrm>
          <a:prstGeom prst="rect">
            <a:avLst/>
          </a:prstGeom>
          <a:solidFill>
            <a:sysClr val="window" lastClr="FFFFFF"/>
          </a:solidFill>
          <a:ln w="38100">
            <a:solidFill>
              <a:srgbClr val="FF0000"/>
            </a:solidFill>
          </a:ln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ja-JP" sz="2000" dirty="0" smtClean="0">
                <a:solidFill>
                  <a:srgbClr val="00B0F0"/>
                </a:solidFill>
              </a:rPr>
              <a:t>Always changing in this stage of processing, only (? !) a few thousand hours since time=0.</a:t>
            </a:r>
            <a:endParaRPr lang="ja-JP" altLang="ja-JP" sz="2000" dirty="0">
              <a:solidFill>
                <a:srgbClr val="00B0F0"/>
              </a:solidFill>
            </a:endParaRPr>
          </a:p>
        </p:txBody>
      </p:sp>
      <p:sp>
        <p:nvSpPr>
          <p:cNvPr id="10" name="右矢印 9"/>
          <p:cNvSpPr/>
          <p:nvPr/>
        </p:nvSpPr>
        <p:spPr>
          <a:xfrm rot="20451267">
            <a:off x="4241269" y="2663212"/>
            <a:ext cx="648072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右矢印 10"/>
          <p:cNvSpPr/>
          <p:nvPr/>
        </p:nvSpPr>
        <p:spPr>
          <a:xfrm rot="1123495">
            <a:off x="4241042" y="4029457"/>
            <a:ext cx="648072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4355976" y="3645024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width</a:t>
            </a:r>
            <a:endParaRPr kumimoji="1" lang="ja-JP" altLang="en-US" dirty="0"/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4283968" y="2924944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err="1" smtClean="0"/>
              <a:t>Eacc</a:t>
            </a:r>
            <a:endParaRPr kumimoji="1" lang="ja-JP" alt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Picture 1" descr="C:\Higo\2010\X-band\Nextef\TD18_#2\101018 Summary (14)\101019 Evolution of BDR at 100MVm and 250nsec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3429000"/>
            <a:ext cx="3672408" cy="2773325"/>
          </a:xfrm>
          <a:prstGeom prst="rect">
            <a:avLst/>
          </a:prstGeom>
          <a:noFill/>
        </p:spPr>
      </p:pic>
      <p:sp>
        <p:nvSpPr>
          <p:cNvPr id="6" name="タイトル 5"/>
          <p:cNvSpPr>
            <a:spLocks noGrp="1"/>
          </p:cNvSpPr>
          <p:nvPr>
            <p:ph type="title"/>
          </p:nvPr>
        </p:nvSpPr>
        <p:spPr>
          <a:xfrm>
            <a:off x="251520" y="0"/>
            <a:ext cx="8208912" cy="764704"/>
          </a:xfrm>
        </p:spPr>
        <p:txBody>
          <a:bodyPr>
            <a:normAutofit fontScale="90000"/>
          </a:bodyPr>
          <a:lstStyle/>
          <a:p>
            <a:r>
              <a:rPr lang="en-US" altLang="ja-JP" dirty="0" smtClean="0"/>
              <a:t>Break down rate evolution in TD18_#2</a:t>
            </a:r>
            <a:endParaRPr kumimoji="1" lang="ja-JP" altLang="en-US" dirty="0"/>
          </a:p>
        </p:txBody>
      </p:sp>
      <p:sp>
        <p:nvSpPr>
          <p:cNvPr id="7" name="テキスト ボックス 1"/>
          <p:cNvSpPr txBox="1"/>
          <p:nvPr/>
        </p:nvSpPr>
        <p:spPr>
          <a:xfrm>
            <a:off x="6804248" y="1556792"/>
            <a:ext cx="1728192" cy="1584176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1600" dirty="0" smtClean="0">
                <a:solidFill>
                  <a:srgbClr val="00B0F0"/>
                </a:solidFill>
              </a:rPr>
              <a:t>In a short period</a:t>
            </a:r>
          </a:p>
          <a:p>
            <a: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ja-JP" sz="1600" dirty="0" smtClean="0">
              <a:solidFill>
                <a:srgbClr val="00B0F0"/>
              </a:solidFill>
            </a:endParaRPr>
          </a:p>
          <a:p>
            <a: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1600" dirty="0" smtClean="0">
                <a:solidFill>
                  <a:srgbClr val="00B0F0"/>
                </a:solidFill>
              </a:rPr>
              <a:t>D</a:t>
            </a:r>
            <a:r>
              <a:rPr lang="en-US" altLang="ja-JP" sz="1600" dirty="0" smtClean="0">
                <a:solidFill>
                  <a:srgbClr val="00B0F0"/>
                </a:solidFill>
                <a:latin typeface="+mn-lt"/>
                <a:ea typeface="+mn-ea"/>
                <a:cs typeface="+mn-cs"/>
              </a:rPr>
              <a:t>ecreasing in a logarithmic time scale </a:t>
            </a:r>
            <a:r>
              <a:rPr lang="en-US" altLang="ja-JP" sz="1600" dirty="0" smtClean="0">
                <a:solidFill>
                  <a:srgbClr val="00B0F0"/>
                </a:solidFill>
              </a:rPr>
              <a:t>BDR ~ t^-0.38</a:t>
            </a:r>
          </a:p>
        </p:txBody>
      </p:sp>
      <p:grpSp>
        <p:nvGrpSpPr>
          <p:cNvPr id="20" name="グループ化 19"/>
          <p:cNvGrpSpPr/>
          <p:nvPr/>
        </p:nvGrpSpPr>
        <p:grpSpPr>
          <a:xfrm>
            <a:off x="3707904" y="908720"/>
            <a:ext cx="3096344" cy="2664296"/>
            <a:chOff x="3923929" y="2852936"/>
            <a:chExt cx="2918095" cy="2428892"/>
          </a:xfrm>
        </p:grpSpPr>
        <p:grpSp>
          <p:nvGrpSpPr>
            <p:cNvPr id="19" name="グループ化 18"/>
            <p:cNvGrpSpPr/>
            <p:nvPr/>
          </p:nvGrpSpPr>
          <p:grpSpPr>
            <a:xfrm>
              <a:off x="4067944" y="2852936"/>
              <a:ext cx="2774080" cy="2428892"/>
              <a:chOff x="6084168" y="3429000"/>
              <a:chExt cx="2774080" cy="2428892"/>
            </a:xfrm>
          </p:grpSpPr>
          <p:cxnSp>
            <p:nvCxnSpPr>
              <p:cNvPr id="9" name="直線コネクタ 8"/>
              <p:cNvCxnSpPr/>
              <p:nvPr/>
            </p:nvCxnSpPr>
            <p:spPr>
              <a:xfrm rot="16200000" flipH="1">
                <a:off x="6581099" y="3652149"/>
                <a:ext cx="1856248" cy="1697982"/>
              </a:xfrm>
              <a:prstGeom prst="line">
                <a:avLst/>
              </a:prstGeom>
              <a:ln w="28575">
                <a:solidFill>
                  <a:srgbClr val="92D05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16" name="グラフ 15"/>
              <p:cNvGraphicFramePr/>
              <p:nvPr/>
            </p:nvGraphicFramePr>
            <p:xfrm>
              <a:off x="6084168" y="3429000"/>
              <a:ext cx="2774080" cy="2428892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</p:grpSp>
        <p:sp>
          <p:nvSpPr>
            <p:cNvPr id="22" name="テキスト ボックス 21"/>
            <p:cNvSpPr txBox="1"/>
            <p:nvPr/>
          </p:nvSpPr>
          <p:spPr>
            <a:xfrm rot="16200000">
              <a:off x="3249726" y="3815171"/>
              <a:ext cx="16561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400" dirty="0" smtClean="0"/>
                <a:t>BDR </a:t>
              </a:r>
              <a:r>
                <a:rPr lang="en-US" altLang="ja-JP" sz="1400" dirty="0" smtClean="0"/>
                <a:t>10^-6 /pulse/m</a:t>
              </a:r>
              <a:endParaRPr kumimoji="1" lang="ja-JP" altLang="en-US" sz="1400" dirty="0"/>
            </a:p>
          </p:txBody>
        </p:sp>
      </p:grpSp>
      <p:sp>
        <p:nvSpPr>
          <p:cNvPr id="10" name="日付プレースホルダ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2010/10/20</a:t>
            </a:r>
            <a:endParaRPr kumimoji="1" lang="ja-JP" altLang="en-US"/>
          </a:p>
        </p:txBody>
      </p:sp>
      <p:sp>
        <p:nvSpPr>
          <p:cNvPr id="11" name="スライド番号プレースホルダ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6FB31-B37D-40F2-9350-A412C1ADE451}" type="slidenum">
              <a:rPr kumimoji="1" lang="ja-JP" altLang="en-US" smtClean="0"/>
              <a:pPr/>
              <a:t>8</a:t>
            </a:fld>
            <a:endParaRPr kumimoji="1" lang="ja-JP" altLang="en-US"/>
          </a:p>
        </p:txBody>
      </p:sp>
      <p:sp>
        <p:nvSpPr>
          <p:cNvPr id="12" name="フッター プレースホルダ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Report from Nextef</a:t>
            </a:r>
            <a:endParaRPr kumimoji="1" lang="ja-JP" altLang="en-US"/>
          </a:p>
        </p:txBody>
      </p:sp>
      <p:grpSp>
        <p:nvGrpSpPr>
          <p:cNvPr id="21" name="グループ化 20"/>
          <p:cNvGrpSpPr/>
          <p:nvPr/>
        </p:nvGrpSpPr>
        <p:grpSpPr>
          <a:xfrm>
            <a:off x="467544" y="1268760"/>
            <a:ext cx="2520280" cy="1866508"/>
            <a:chOff x="395536" y="2492896"/>
            <a:chExt cx="2520280" cy="1866508"/>
          </a:xfrm>
        </p:grpSpPr>
        <p:graphicFrame>
          <p:nvGraphicFramePr>
            <p:cNvPr id="13" name="グラフ 12"/>
            <p:cNvGraphicFramePr/>
            <p:nvPr/>
          </p:nvGraphicFramePr>
          <p:xfrm>
            <a:off x="611560" y="2492896"/>
            <a:ext cx="2304256" cy="186650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14" name="テキスト ボックス 13"/>
            <p:cNvSpPr txBox="1"/>
            <p:nvPr/>
          </p:nvSpPr>
          <p:spPr>
            <a:xfrm rot="16200000">
              <a:off x="115855" y="3132617"/>
              <a:ext cx="92869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 smtClean="0"/>
                <a:t># BD</a:t>
              </a:r>
              <a:endParaRPr kumimoji="1" lang="ja-JP" altLang="en-US" dirty="0"/>
            </a:p>
          </p:txBody>
        </p:sp>
      </p:grpSp>
      <p:sp>
        <p:nvSpPr>
          <p:cNvPr id="23" name="右矢印 22"/>
          <p:cNvSpPr/>
          <p:nvPr/>
        </p:nvSpPr>
        <p:spPr>
          <a:xfrm>
            <a:off x="3131840" y="1772816"/>
            <a:ext cx="360040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テキスト ボックス 1"/>
          <p:cNvSpPr txBox="1"/>
          <p:nvPr/>
        </p:nvSpPr>
        <p:spPr>
          <a:xfrm>
            <a:off x="1043608" y="3501008"/>
            <a:ext cx="1656184" cy="432048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1600" dirty="0" smtClean="0">
                <a:solidFill>
                  <a:srgbClr val="00B0F0"/>
                </a:solidFill>
              </a:rPr>
              <a:t>Pick up 252 ns</a:t>
            </a:r>
            <a:endParaRPr lang="ja-JP" altLang="ja-JP" sz="1600" dirty="0">
              <a:solidFill>
                <a:srgbClr val="00B0F0"/>
              </a:solidFill>
            </a:endParaRPr>
          </a:p>
        </p:txBody>
      </p:sp>
      <p:sp>
        <p:nvSpPr>
          <p:cNvPr id="27" name="テキスト ボックス 1"/>
          <p:cNvSpPr txBox="1"/>
          <p:nvPr/>
        </p:nvSpPr>
        <p:spPr>
          <a:xfrm>
            <a:off x="5436096" y="4077072"/>
            <a:ext cx="3312368" cy="2016224"/>
          </a:xfrm>
          <a:prstGeom prst="rect">
            <a:avLst/>
          </a:prstGeom>
          <a:solidFill>
            <a:sysClr val="window" lastClr="FFFFFF"/>
          </a:solidFill>
          <a:ln w="38100">
            <a:solidFill>
              <a:srgbClr val="FF0000"/>
            </a:solidFill>
          </a:ln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ja-JP" sz="2000" dirty="0" smtClean="0">
                <a:solidFill>
                  <a:srgbClr val="00B0F0"/>
                </a:solidFill>
              </a:rPr>
              <a:t>Need too much time to reach 10</a:t>
            </a:r>
            <a:r>
              <a:rPr lang="en-US" altLang="ja-JP" sz="2000" baseline="30000" dirty="0" smtClean="0">
                <a:solidFill>
                  <a:srgbClr val="00B0F0"/>
                </a:solidFill>
              </a:rPr>
              <a:t>-7</a:t>
            </a:r>
            <a:r>
              <a:rPr lang="en-US" altLang="ja-JP" sz="2000" dirty="0" smtClean="0">
                <a:solidFill>
                  <a:srgbClr val="00B0F0"/>
                </a:solidFill>
              </a:rPr>
              <a:t> level.</a:t>
            </a:r>
          </a:p>
          <a:p>
            <a:pPr>
              <a:defRPr/>
            </a:pPr>
            <a:endParaRPr lang="en-US" altLang="ja-JP" sz="2000" dirty="0" smtClean="0">
              <a:solidFill>
                <a:srgbClr val="00B0F0"/>
              </a:solidFill>
            </a:endParaRPr>
          </a:p>
          <a:p>
            <a:pPr>
              <a:defRPr/>
            </a:pPr>
            <a:r>
              <a:rPr lang="en-US" altLang="ja-JP" sz="2000" dirty="0" smtClean="0">
                <a:solidFill>
                  <a:srgbClr val="00B0F0"/>
                </a:solidFill>
              </a:rPr>
              <a:t>Cannot wait this long time. Need proper care in fabrication.</a:t>
            </a:r>
            <a:endParaRPr lang="ja-JP" altLang="ja-JP" sz="20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2010/10/20</a:t>
            </a:r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Report from Nextef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6FB31-B37D-40F2-9350-A412C1ADE451}" type="slidenum">
              <a:rPr kumimoji="1" lang="ja-JP" altLang="en-US" smtClean="0"/>
              <a:pPr/>
              <a:t>9</a:t>
            </a:fld>
            <a:endParaRPr kumimoji="1" lang="ja-JP" altLang="en-US"/>
          </a:p>
        </p:txBody>
      </p:sp>
      <p:pic>
        <p:nvPicPr>
          <p:cNvPr id="1026" name="Picture 2" descr="C:\Higo\2010\X-band\Nextef\TD18_#2\101016 Summary (14)\Analysis result\TD18_Disk_#2_5152_20101017-031621_==Tr BD delay== (ACC-BD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212976"/>
            <a:ext cx="2520280" cy="1890735"/>
          </a:xfrm>
          <a:prstGeom prst="rect">
            <a:avLst/>
          </a:prstGeom>
          <a:noFill/>
        </p:spPr>
      </p:pic>
      <p:pic>
        <p:nvPicPr>
          <p:cNvPr id="1027" name="Picture 3" descr="C:\Higo\2010\X-band\Nextef\TD18_#2\101016 Summary (14)\Analysis result\TD18_Disk_#2_5152_20101017-031621_==fc-middle start== (ACC-BD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808" y="3140968"/>
            <a:ext cx="2520280" cy="1890734"/>
          </a:xfrm>
          <a:prstGeom prst="rect">
            <a:avLst/>
          </a:prstGeom>
          <a:noFill/>
        </p:spPr>
      </p:pic>
      <p:pic>
        <p:nvPicPr>
          <p:cNvPr id="1028" name="Picture 4" descr="C:\Higo\2010\X-band\Nextef\TD18_#2\101016 Summary (14)\Analysis result\TD18_Disk_#2_5152_20101017-031621_==fc-up start== (ACC-BD)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3808" y="1052736"/>
            <a:ext cx="2592289" cy="1944757"/>
          </a:xfrm>
          <a:prstGeom prst="rect">
            <a:avLst/>
          </a:prstGeom>
          <a:noFill/>
        </p:spPr>
      </p:pic>
      <p:pic>
        <p:nvPicPr>
          <p:cNvPr id="1029" name="Picture 5" descr="C:\Higo\2010\X-band\Nextef\TD18_#2\101016 Summary (14)\Analysis result\TD18_Disk_#2_5152_20101017-031621_==Rs BD delay== (ACC-BD)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980729"/>
            <a:ext cx="2700425" cy="2025881"/>
          </a:xfrm>
          <a:prstGeom prst="rect">
            <a:avLst/>
          </a:prstGeom>
          <a:noFill/>
        </p:spPr>
      </p:pic>
      <p:sp>
        <p:nvSpPr>
          <p:cNvPr id="10" name="テキスト ボックス 9"/>
          <p:cNvSpPr txBox="1"/>
          <p:nvPr/>
        </p:nvSpPr>
        <p:spPr>
          <a:xfrm>
            <a:off x="1115616" y="5229200"/>
            <a:ext cx="3096344" cy="101566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ja-JP" sz="2000" dirty="0" err="1" smtClean="0">
                <a:solidFill>
                  <a:srgbClr val="0070C0"/>
                </a:solidFill>
              </a:rPr>
              <a:t>fc</a:t>
            </a:r>
            <a:r>
              <a:rPr lang="en-US" altLang="ja-JP" sz="2000" dirty="0" smtClean="0">
                <a:solidFill>
                  <a:srgbClr val="0070C0"/>
                </a:solidFill>
              </a:rPr>
              <a:t>-mid, </a:t>
            </a:r>
            <a:r>
              <a:rPr lang="en-US" altLang="ja-JP" sz="2000" dirty="0" err="1" smtClean="0">
                <a:solidFill>
                  <a:srgbClr val="0070C0"/>
                </a:solidFill>
              </a:rPr>
              <a:t>Tr</a:t>
            </a:r>
            <a:r>
              <a:rPr lang="en-US" altLang="ja-JP" sz="2000" dirty="0" smtClean="0">
                <a:solidFill>
                  <a:srgbClr val="0070C0"/>
                </a:solidFill>
              </a:rPr>
              <a:t>-delay </a:t>
            </a:r>
          </a:p>
          <a:p>
            <a:r>
              <a:rPr lang="en-US" altLang="ja-JP" sz="2000" dirty="0" smtClean="0">
                <a:solidFill>
                  <a:srgbClr val="0070C0"/>
                </a:solidFill>
                <a:sym typeface="Wingdings" pitchFamily="2" charset="2"/>
              </a:rPr>
              <a:t>ramping as time </a:t>
            </a:r>
          </a:p>
          <a:p>
            <a:r>
              <a:rPr lang="en-US" altLang="ja-JP" sz="2000" dirty="0" smtClean="0">
                <a:solidFill>
                  <a:srgbClr val="0070C0"/>
                </a:solidFill>
                <a:sym typeface="Wingdings" pitchFamily="2" charset="2"/>
              </a:rPr>
              <a:t> building up as time?</a:t>
            </a:r>
            <a:endParaRPr kumimoji="1" lang="ja-JP" altLang="en-US" sz="2000" dirty="0">
              <a:solidFill>
                <a:srgbClr val="0070C0"/>
              </a:solidFill>
            </a:endParaRPr>
          </a:p>
        </p:txBody>
      </p:sp>
      <p:sp>
        <p:nvSpPr>
          <p:cNvPr id="11" name="右矢印 10"/>
          <p:cNvSpPr/>
          <p:nvPr/>
        </p:nvSpPr>
        <p:spPr>
          <a:xfrm rot="18093710">
            <a:off x="3089709" y="1968355"/>
            <a:ext cx="1296144" cy="288032"/>
          </a:xfrm>
          <a:prstGeom prst="rightArrow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右矢印 11"/>
          <p:cNvSpPr/>
          <p:nvPr/>
        </p:nvSpPr>
        <p:spPr>
          <a:xfrm rot="18093710">
            <a:off x="353404" y="1896348"/>
            <a:ext cx="1296144" cy="288032"/>
          </a:xfrm>
          <a:prstGeom prst="rightArrow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右矢印 12"/>
          <p:cNvSpPr/>
          <p:nvPr/>
        </p:nvSpPr>
        <p:spPr>
          <a:xfrm rot="18343489">
            <a:off x="314792" y="4039216"/>
            <a:ext cx="1296144" cy="288032"/>
          </a:xfrm>
          <a:prstGeom prst="rightArrow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右矢印 13"/>
          <p:cNvSpPr/>
          <p:nvPr/>
        </p:nvSpPr>
        <p:spPr>
          <a:xfrm rot="17910063">
            <a:off x="2991582" y="4067253"/>
            <a:ext cx="1296144" cy="288032"/>
          </a:xfrm>
          <a:prstGeom prst="rightArrow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4" name="グループ化 23"/>
          <p:cNvGrpSpPr/>
          <p:nvPr/>
        </p:nvGrpSpPr>
        <p:grpSpPr>
          <a:xfrm>
            <a:off x="5796136" y="2924944"/>
            <a:ext cx="2700505" cy="2025941"/>
            <a:chOff x="5796136" y="2924944"/>
            <a:chExt cx="2700505" cy="2025941"/>
          </a:xfrm>
        </p:grpSpPr>
        <p:pic>
          <p:nvPicPr>
            <p:cNvPr id="16" name="Picture 3" descr="C:\Higo\2010\X-band\Nextef\TD18_#2\101016 Summary (14)\Analysis result\TD18_Disk_#2_82_20101017-032536_==fc-middle start== (ACC-BD).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5796136" y="2924944"/>
              <a:ext cx="2700505" cy="2025941"/>
            </a:xfrm>
            <a:prstGeom prst="rect">
              <a:avLst/>
            </a:prstGeom>
            <a:noFill/>
          </p:spPr>
        </p:pic>
        <p:sp>
          <p:nvSpPr>
            <p:cNvPr id="17" name="右矢印 16"/>
            <p:cNvSpPr/>
            <p:nvPr/>
          </p:nvSpPr>
          <p:spPr>
            <a:xfrm rot="20598979">
              <a:off x="6026225" y="4041039"/>
              <a:ext cx="1296144" cy="288032"/>
            </a:xfrm>
            <a:prstGeom prst="rightArrow">
              <a:avLst/>
            </a:prstGeom>
            <a:noFill/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3" name="グループ化 22"/>
          <p:cNvGrpSpPr/>
          <p:nvPr/>
        </p:nvGrpSpPr>
        <p:grpSpPr>
          <a:xfrm>
            <a:off x="5796136" y="1124744"/>
            <a:ext cx="2687553" cy="2016224"/>
            <a:chOff x="5796136" y="1124744"/>
            <a:chExt cx="2687553" cy="2016224"/>
          </a:xfrm>
        </p:grpSpPr>
        <p:pic>
          <p:nvPicPr>
            <p:cNvPr id="15" name="Picture 5" descr="C:\Higo\2010\X-band\Nextef\TD18_#2\101016 Summary (14)\Analysis result\TD18_Disk_#2_82_20101017-032536_==Tr BD delay== (ACC-BD).pn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5796136" y="1124744"/>
              <a:ext cx="2687553" cy="2016224"/>
            </a:xfrm>
            <a:prstGeom prst="rect">
              <a:avLst/>
            </a:prstGeom>
            <a:noFill/>
          </p:spPr>
        </p:pic>
        <p:sp>
          <p:nvSpPr>
            <p:cNvPr id="18" name="右矢印 17"/>
            <p:cNvSpPr/>
            <p:nvPr/>
          </p:nvSpPr>
          <p:spPr>
            <a:xfrm>
              <a:off x="5868144" y="2060848"/>
              <a:ext cx="1296144" cy="288032"/>
            </a:xfrm>
            <a:prstGeom prst="rightArrow">
              <a:avLst/>
            </a:prstGeom>
            <a:noFill/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0" name="テキスト ボックス 19"/>
          <p:cNvSpPr txBox="1"/>
          <p:nvPr/>
        </p:nvSpPr>
        <p:spPr>
          <a:xfrm>
            <a:off x="2195736" y="548680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252 </a:t>
            </a:r>
            <a:r>
              <a:rPr kumimoji="1" lang="en-US" altLang="ja-JP" dirty="0" err="1" smtClean="0"/>
              <a:t>nsec</a:t>
            </a:r>
            <a:r>
              <a:rPr kumimoji="1" lang="en-US" altLang="ja-JP" dirty="0" smtClean="0"/>
              <a:t> run</a:t>
            </a:r>
            <a:endParaRPr kumimoji="1" lang="ja-JP" altLang="en-US" dirty="0"/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6300192" y="692696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/>
              <a:t>51</a:t>
            </a:r>
            <a:r>
              <a:rPr kumimoji="1" lang="en-US" altLang="ja-JP" dirty="0" smtClean="0"/>
              <a:t>2 </a:t>
            </a:r>
            <a:r>
              <a:rPr kumimoji="1" lang="en-US" altLang="ja-JP" dirty="0" err="1" smtClean="0"/>
              <a:t>nsec</a:t>
            </a:r>
            <a:r>
              <a:rPr kumimoji="1" lang="en-US" altLang="ja-JP" dirty="0" smtClean="0"/>
              <a:t> run</a:t>
            </a:r>
            <a:endParaRPr kumimoji="1" lang="ja-JP" altLang="en-US" dirty="0"/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5364088" y="5229200"/>
            <a:ext cx="3384376" cy="101566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ja-JP" sz="2000" dirty="0" smtClean="0">
                <a:solidFill>
                  <a:srgbClr val="0070C0"/>
                </a:solidFill>
              </a:rPr>
              <a:t>Little increase </a:t>
            </a:r>
            <a:r>
              <a:rPr lang="en-US" altLang="ja-JP" sz="2000" dirty="0" err="1" smtClean="0">
                <a:solidFill>
                  <a:srgbClr val="0070C0"/>
                </a:solidFill>
              </a:rPr>
              <a:t>vs</a:t>
            </a:r>
            <a:r>
              <a:rPr lang="en-US" altLang="ja-JP" sz="2000" dirty="0" smtClean="0">
                <a:solidFill>
                  <a:srgbClr val="0070C0"/>
                </a:solidFill>
              </a:rPr>
              <a:t> time! </a:t>
            </a:r>
          </a:p>
          <a:p>
            <a:r>
              <a:rPr lang="en-US" altLang="ja-JP" sz="2000" dirty="0" smtClean="0">
                <a:solidFill>
                  <a:srgbClr val="0070C0"/>
                </a:solidFill>
              </a:rPr>
              <a:t>Different from the left figures.</a:t>
            </a:r>
          </a:p>
          <a:p>
            <a:r>
              <a:rPr kumimoji="1" lang="en-US" altLang="ja-JP" sz="2000" dirty="0" smtClean="0">
                <a:solidFill>
                  <a:srgbClr val="0070C0"/>
                </a:solidFill>
              </a:rPr>
              <a:t>Need more statistics to judge.</a:t>
            </a:r>
            <a:endParaRPr kumimoji="1" lang="ja-JP" altLang="en-US" sz="2000" dirty="0">
              <a:solidFill>
                <a:srgbClr val="0070C0"/>
              </a:solidFill>
            </a:endParaRPr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1547664" y="116632"/>
            <a:ext cx="64087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dirty="0" smtClean="0"/>
              <a:t>When in the pulse breakdown starts?</a:t>
            </a:r>
            <a:endParaRPr kumimoji="1" lang="ja-JP" alt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2467</TotalTime>
  <Words>771</Words>
  <Application>Microsoft Office PowerPoint</Application>
  <PresentationFormat>画面に合わせる (4:3)</PresentationFormat>
  <Paragraphs>155</Paragraphs>
  <Slides>14</Slides>
  <Notes>0</Notes>
  <HiddenSlides>0</HiddenSlides>
  <MMClips>0</MMClips>
  <ScaleCrop>false</ScaleCrop>
  <HeadingPairs>
    <vt:vector size="6" baseType="variant"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14</vt:i4>
      </vt:variant>
    </vt:vector>
  </HeadingPairs>
  <TitlesOfParts>
    <vt:vector size="16" baseType="lpstr">
      <vt:lpstr>Office テーマ</vt:lpstr>
      <vt:lpstr>KGPlot</vt:lpstr>
      <vt:lpstr>Some information from Nextef</vt:lpstr>
      <vt:lpstr>Conclusion </vt:lpstr>
      <vt:lpstr>スライド 3</vt:lpstr>
      <vt:lpstr>TD18:  Characteristics in vacuum pressure increase at very low power level</vt:lpstr>
      <vt:lpstr>スライド 5</vt:lpstr>
      <vt:lpstr>スライド 6</vt:lpstr>
      <vt:lpstr>Breakdown rates in various cutting views</vt:lpstr>
      <vt:lpstr>Break down rate evolution in TD18_#2</vt:lpstr>
      <vt:lpstr>スライド 9</vt:lpstr>
      <vt:lpstr>51+52 BD position</vt:lpstr>
      <vt:lpstr>200ns + 210ns + 200ns</vt:lpstr>
      <vt:lpstr>BD timings</vt:lpstr>
      <vt:lpstr>Need better bonding quality!?</vt:lpstr>
      <vt:lpstr>Flatness of cells for TD18_#2</vt:lpstr>
    </vt:vector>
  </TitlesOfParts>
  <Company>KEK Accelerator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Nextef results</dc:title>
  <dc:creator>Higo</dc:creator>
  <cp:lastModifiedBy>Higo</cp:lastModifiedBy>
  <cp:revision>148</cp:revision>
  <dcterms:created xsi:type="dcterms:W3CDTF">2009-09-23T13:39:47Z</dcterms:created>
  <dcterms:modified xsi:type="dcterms:W3CDTF">2010-10-19T12:50:31Z</dcterms:modified>
</cp:coreProperties>
</file>